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0" r:id="rId3"/>
    <p:sldId id="262" r:id="rId4"/>
    <p:sldId id="261" r:id="rId5"/>
    <p:sldId id="271" r:id="rId6"/>
    <p:sldId id="257" r:id="rId7"/>
    <p:sldId id="266" r:id="rId8"/>
    <p:sldId id="267" r:id="rId9"/>
    <p:sldId id="268" r:id="rId10"/>
    <p:sldId id="269" r:id="rId11"/>
    <p:sldId id="270" r:id="rId12"/>
    <p:sldId id="264" r:id="rId13"/>
    <p:sldId id="265" r:id="rId14"/>
    <p:sldId id="272" r:id="rId15"/>
    <p:sldId id="276" r:id="rId16"/>
    <p:sldId id="274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709" autoAdjust="0"/>
  </p:normalViewPr>
  <p:slideViewPr>
    <p:cSldViewPr>
      <p:cViewPr varScale="1">
        <p:scale>
          <a:sx n="69" d="100"/>
          <a:sy n="69" d="100"/>
        </p:scale>
        <p:origin x="-141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Title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80652E-04F5-423B-8C9C-A23CA6FA28A1}" type="datetimeFigureOut">
              <a:rPr lang="en-US" smtClean="0"/>
              <a:pPr/>
              <a:t>5/6/2014</a:t>
            </a:fld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E2719F91-0837-456A-B7AD-0A726A7B77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80652E-04F5-423B-8C9C-A23CA6FA28A1}" type="datetimeFigureOut">
              <a:rPr lang="en-US" smtClean="0"/>
              <a:pPr/>
              <a:t>5/6/2014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719F91-0837-456A-B7AD-0A726A7B77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80652E-04F5-423B-8C9C-A23CA6FA28A1}" type="datetimeFigureOut">
              <a:rPr lang="en-US" smtClean="0"/>
              <a:pPr/>
              <a:t>5/6/2014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719F91-0837-456A-B7AD-0A726A7B77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7" name="Content Placeholder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80652E-04F5-423B-8C9C-A23CA6FA28A1}" type="datetimeFigureOut">
              <a:rPr lang="en-US" smtClean="0"/>
              <a:pPr/>
              <a:t>5/6/2014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E2719F91-0837-456A-B7AD-0A726A7B77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80652E-04F5-423B-8C9C-A23CA6FA28A1}" type="datetimeFigureOut">
              <a:rPr lang="en-US" smtClean="0"/>
              <a:pPr/>
              <a:t>5/6/2014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719F91-0837-456A-B7AD-0A726A7B772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80652E-04F5-423B-8C9C-A23CA6FA28A1}" type="datetimeFigureOut">
              <a:rPr lang="en-US" smtClean="0"/>
              <a:pPr/>
              <a:t>5/6/2014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719F91-0837-456A-B7AD-0A726A7B77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5" name="Text Placeholder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8" name="Content Placeholder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80652E-04F5-423B-8C9C-A23CA6FA28A1}" type="datetimeFigureOut">
              <a:rPr lang="en-US" smtClean="0"/>
              <a:pPr/>
              <a:t>5/6/2014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E2719F91-0837-456A-B7AD-0A726A7B772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80652E-04F5-423B-8C9C-A23CA6FA28A1}" type="datetimeFigureOut">
              <a:rPr lang="en-US" smtClean="0"/>
              <a:pPr/>
              <a:t>5/6/2014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719F91-0837-456A-B7AD-0A726A7B77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80652E-04F5-423B-8C9C-A23CA6FA28A1}" type="datetimeFigureOut">
              <a:rPr lang="en-US" smtClean="0"/>
              <a:pPr/>
              <a:t>5/6/2014</a:t>
            </a:fld>
            <a:endParaRPr lang="en-US"/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719F91-0837-456A-B7AD-0A726A7B77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80652E-04F5-423B-8C9C-A23CA6FA28A1}" type="datetimeFigureOut">
              <a:rPr lang="en-US" smtClean="0"/>
              <a:pPr/>
              <a:t>5/6/2014</a:t>
            </a:fld>
            <a:endParaRPr lang="en-US"/>
          </a:p>
        </p:txBody>
      </p:sp>
      <p:sp>
        <p:nvSpPr>
          <p:cNvPr id="29" name="Footer Placeholder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719F91-0837-456A-B7AD-0A726A7B77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80652E-04F5-423B-8C9C-A23CA6FA28A1}" type="datetimeFigureOut">
              <a:rPr lang="en-US" smtClean="0"/>
              <a:pPr/>
              <a:t>5/6/2014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719F91-0837-456A-B7AD-0A726A7B772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8680652E-04F5-423B-8C9C-A23CA6FA28A1}" type="datetimeFigureOut">
              <a:rPr lang="en-US" smtClean="0"/>
              <a:pPr/>
              <a:t>5/6/2014</a:t>
            </a:fld>
            <a:endParaRPr lang="en-US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E2719F91-0837-456A-B7AD-0A726A7B772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itle Placeholder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762000"/>
            <a:ext cx="7772400" cy="4952999"/>
          </a:xfrm>
        </p:spPr>
        <p:txBody>
          <a:bodyPr>
            <a:normAutofit/>
          </a:bodyPr>
          <a:lstStyle/>
          <a:p>
            <a:r>
              <a:rPr lang="en-US" b="1" dirty="0" smtClean="0"/>
              <a:t>              </a:t>
            </a:r>
            <a:r>
              <a:rPr lang="en-US" b="1" u="sng" dirty="0" smtClean="0"/>
              <a:t>PREZANTIM PER TEMEN:</a:t>
            </a: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       </a:t>
            </a:r>
            <a:r>
              <a:rPr lang="sq-AL" b="1" u="sng" dirty="0" smtClean="0">
                <a:solidFill>
                  <a:srgbClr val="FF0000"/>
                </a:solidFill>
              </a:rPr>
              <a:t>E</a:t>
            </a:r>
            <a:r>
              <a:rPr lang="en-CA" b="1" u="sng" dirty="0" smtClean="0">
                <a:solidFill>
                  <a:srgbClr val="FF0000"/>
                </a:solidFill>
              </a:rPr>
              <a:t>ARRITJE DHE PROBLEME TE</a:t>
            </a:r>
            <a:r>
              <a:rPr lang="en-CA" b="1" dirty="0" smtClean="0">
                <a:solidFill>
                  <a:srgbClr val="FF0000"/>
                </a:solidFill>
              </a:rPr>
              <a:t/>
            </a:r>
            <a:br>
              <a:rPr lang="en-CA" b="1" dirty="0" smtClean="0">
                <a:solidFill>
                  <a:srgbClr val="FF0000"/>
                </a:solidFill>
              </a:rPr>
            </a:br>
            <a:r>
              <a:rPr lang="en-CA" b="1" dirty="0" smtClean="0">
                <a:solidFill>
                  <a:srgbClr val="FF0000"/>
                </a:solidFill>
              </a:rPr>
              <a:t>             </a:t>
            </a:r>
            <a:r>
              <a:rPr lang="en-CA" b="1" u="sng" dirty="0" smtClean="0">
                <a:solidFill>
                  <a:srgbClr val="FF0000"/>
                </a:solidFill>
              </a:rPr>
              <a:t>ARSIMIT SHQIPTAR</a:t>
            </a:r>
            <a:r>
              <a:rPr lang="en-CA" b="1" dirty="0" smtClean="0">
                <a:solidFill>
                  <a:srgbClr val="FF0000"/>
                </a:solidFill>
              </a:rPr>
              <a:t/>
            </a:r>
            <a:br>
              <a:rPr lang="en-CA" b="1" dirty="0" smtClean="0">
                <a:solidFill>
                  <a:srgbClr val="FF0000"/>
                </a:solidFill>
              </a:rPr>
            </a:br>
            <a:r>
              <a:rPr lang="en-CA" b="1" dirty="0" smtClean="0">
                <a:solidFill>
                  <a:srgbClr val="FF0000"/>
                </a:solidFill>
              </a:rPr>
              <a:t/>
            </a:r>
            <a:br>
              <a:rPr lang="en-CA" b="1" dirty="0" smtClean="0">
                <a:solidFill>
                  <a:srgbClr val="FF0000"/>
                </a:solidFill>
              </a:rPr>
            </a:br>
            <a:r>
              <a:rPr lang="en-CA" b="1" dirty="0" smtClean="0">
                <a:solidFill>
                  <a:srgbClr val="FF0000"/>
                </a:solidFill>
              </a:rPr>
              <a:t>                    </a:t>
            </a:r>
            <a:r>
              <a:rPr lang="en-CA" sz="2000" b="1" dirty="0" smtClean="0">
                <a:solidFill>
                  <a:srgbClr val="FF0000"/>
                </a:solidFill>
              </a:rPr>
              <a:t>PUNOI: LLAZAR SYZIU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685800"/>
            <a:ext cx="8686800" cy="5394325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endParaRPr lang="en-US" b="1" u="sng" dirty="0" smtClean="0">
              <a:solidFill>
                <a:srgbClr val="FF0000"/>
              </a:solidFill>
            </a:endParaRPr>
          </a:p>
          <a:p>
            <a:r>
              <a:rPr lang="en-US" dirty="0" err="1" smtClean="0"/>
              <a:t>Ndërhyrjet</a:t>
            </a:r>
            <a:r>
              <a:rPr lang="en-US" dirty="0" smtClean="0"/>
              <a:t> e </a:t>
            </a:r>
            <a:r>
              <a:rPr lang="en-US" dirty="0" err="1" smtClean="0"/>
              <a:t>politikës</a:t>
            </a:r>
            <a:r>
              <a:rPr lang="en-US" dirty="0" smtClean="0"/>
              <a:t> </a:t>
            </a:r>
            <a:r>
              <a:rPr lang="en-US" dirty="0" err="1" smtClean="0"/>
              <a:t>në</a:t>
            </a:r>
            <a:r>
              <a:rPr lang="en-US" dirty="0" smtClean="0"/>
              <a:t> </a:t>
            </a:r>
            <a:r>
              <a:rPr lang="en-US" dirty="0" err="1" smtClean="0"/>
              <a:t>institucionet</a:t>
            </a:r>
            <a:r>
              <a:rPr lang="en-US" dirty="0" smtClean="0"/>
              <a:t> </a:t>
            </a:r>
            <a:r>
              <a:rPr lang="en-US" dirty="0" err="1" smtClean="0"/>
              <a:t>arsimore</a:t>
            </a:r>
            <a:r>
              <a:rPr lang="en-US" dirty="0" smtClean="0"/>
              <a:t>, </a:t>
            </a:r>
            <a:r>
              <a:rPr lang="en-US" dirty="0" err="1" smtClean="0"/>
              <a:t>duhet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sigurojë</a:t>
            </a:r>
            <a:r>
              <a:rPr lang="en-US" dirty="0" smtClean="0"/>
              <a:t> </a:t>
            </a:r>
            <a:r>
              <a:rPr lang="en-US" dirty="0" err="1" smtClean="0"/>
              <a:t>progresin</a:t>
            </a:r>
            <a:r>
              <a:rPr lang="en-US" dirty="0" smtClean="0"/>
              <a:t> </a:t>
            </a:r>
            <a:r>
              <a:rPr lang="en-US" dirty="0" err="1" smtClean="0"/>
              <a:t>në</a:t>
            </a:r>
            <a:r>
              <a:rPr lang="en-US" dirty="0" smtClean="0"/>
              <a:t> </a:t>
            </a:r>
            <a:r>
              <a:rPr lang="en-US" dirty="0" err="1" smtClean="0"/>
              <a:t>arsim</a:t>
            </a:r>
            <a:r>
              <a:rPr lang="en-US" dirty="0" smtClean="0"/>
              <a:t> </a:t>
            </a:r>
            <a:r>
              <a:rPr lang="en-US" dirty="0" err="1" smtClean="0"/>
              <a:t>dhe</a:t>
            </a:r>
            <a:r>
              <a:rPr lang="en-US" dirty="0" smtClean="0"/>
              <a:t> </a:t>
            </a:r>
            <a:r>
              <a:rPr lang="en-US" dirty="0" err="1" smtClean="0"/>
              <a:t>jo</a:t>
            </a:r>
            <a:r>
              <a:rPr lang="en-US" dirty="0" smtClean="0"/>
              <a:t> </a:t>
            </a:r>
            <a:r>
              <a:rPr lang="en-US" dirty="0" err="1" smtClean="0"/>
              <a:t>regresin</a:t>
            </a:r>
            <a:r>
              <a:rPr lang="en-US" dirty="0" smtClean="0"/>
              <a:t> e </a:t>
            </a:r>
            <a:r>
              <a:rPr lang="en-US" dirty="0" err="1" smtClean="0"/>
              <a:t>tij</a:t>
            </a:r>
            <a:r>
              <a:rPr lang="en-US" dirty="0" smtClean="0"/>
              <a:t>. </a:t>
            </a:r>
            <a:r>
              <a:rPr lang="en-US" dirty="0" err="1" smtClean="0"/>
              <a:t>Investimi</a:t>
            </a:r>
            <a:r>
              <a:rPr lang="en-US" dirty="0" smtClean="0"/>
              <a:t> </a:t>
            </a:r>
            <a:r>
              <a:rPr lang="en-US" dirty="0" err="1" smtClean="0"/>
              <a:t>politik</a:t>
            </a:r>
            <a:r>
              <a:rPr lang="en-US" dirty="0" smtClean="0"/>
              <a:t> </a:t>
            </a:r>
            <a:r>
              <a:rPr lang="en-US" dirty="0" err="1" smtClean="0"/>
              <a:t>duhet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përfshijë</a:t>
            </a:r>
            <a:r>
              <a:rPr lang="en-US" dirty="0" smtClean="0"/>
              <a:t> </a:t>
            </a:r>
            <a:r>
              <a:rPr lang="en-US" dirty="0" err="1" smtClean="0"/>
              <a:t>buxhet</a:t>
            </a:r>
            <a:r>
              <a:rPr lang="en-US" dirty="0" smtClean="0"/>
              <a:t> </a:t>
            </a:r>
            <a:r>
              <a:rPr lang="en-US" dirty="0" err="1" smtClean="0"/>
              <a:t>në</a:t>
            </a:r>
            <a:r>
              <a:rPr lang="en-US" dirty="0" smtClean="0"/>
              <a:t> </a:t>
            </a:r>
            <a:r>
              <a:rPr lang="en-US" dirty="0" err="1" smtClean="0"/>
              <a:t>rritje</a:t>
            </a:r>
            <a:r>
              <a:rPr lang="en-US" dirty="0" smtClean="0"/>
              <a:t> </a:t>
            </a:r>
            <a:r>
              <a:rPr lang="en-US" dirty="0" err="1" smtClean="0"/>
              <a:t>për</a:t>
            </a:r>
            <a:r>
              <a:rPr lang="en-US" dirty="0" smtClean="0"/>
              <a:t> </a:t>
            </a:r>
            <a:r>
              <a:rPr lang="en-US" dirty="0" err="1" smtClean="0"/>
              <a:t>arsimin</a:t>
            </a:r>
            <a:r>
              <a:rPr lang="en-US" dirty="0" smtClean="0"/>
              <a:t>, </a:t>
            </a:r>
            <a:r>
              <a:rPr lang="en-US" dirty="0" err="1" smtClean="0"/>
              <a:t>kuadër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përzgjedhur</a:t>
            </a:r>
            <a:r>
              <a:rPr lang="en-US" dirty="0" smtClean="0"/>
              <a:t> me </a:t>
            </a:r>
            <a:r>
              <a:rPr lang="en-US" dirty="0" err="1" smtClean="0"/>
              <a:t>kritere</a:t>
            </a:r>
            <a:r>
              <a:rPr lang="en-US" dirty="0" smtClean="0"/>
              <a:t> </a:t>
            </a:r>
            <a:r>
              <a:rPr lang="en-US" dirty="0" err="1" smtClean="0"/>
              <a:t>profesionale</a:t>
            </a:r>
            <a:r>
              <a:rPr lang="en-US" dirty="0" smtClean="0"/>
              <a:t> </a:t>
            </a:r>
            <a:r>
              <a:rPr lang="en-US" dirty="0" err="1" smtClean="0"/>
              <a:t>dhe</a:t>
            </a:r>
            <a:r>
              <a:rPr lang="en-US" dirty="0" smtClean="0"/>
              <a:t> </a:t>
            </a:r>
            <a:r>
              <a:rPr lang="en-US" dirty="0" err="1" smtClean="0"/>
              <a:t>jo</a:t>
            </a:r>
            <a:r>
              <a:rPr lang="en-US" dirty="0" smtClean="0"/>
              <a:t> </a:t>
            </a:r>
            <a:r>
              <a:rPr lang="en-US" dirty="0" err="1" smtClean="0"/>
              <a:t>në</a:t>
            </a:r>
            <a:r>
              <a:rPr lang="en-US" dirty="0" smtClean="0"/>
              <a:t> </a:t>
            </a:r>
            <a:r>
              <a:rPr lang="en-US" dirty="0" err="1" smtClean="0"/>
              <a:t>bazë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militantizmit</a:t>
            </a:r>
            <a:r>
              <a:rPr lang="en-US" dirty="0" smtClean="0"/>
              <a:t> </a:t>
            </a:r>
            <a:r>
              <a:rPr lang="en-US" dirty="0" err="1" smtClean="0"/>
              <a:t>etj</a:t>
            </a:r>
            <a:r>
              <a:rPr lang="en-US" dirty="0" smtClean="0"/>
              <a:t>. </a:t>
            </a:r>
            <a:r>
              <a:rPr lang="en-US" dirty="0" err="1" smtClean="0"/>
              <a:t>Gjithashtu</a:t>
            </a:r>
            <a:r>
              <a:rPr lang="en-US" dirty="0" smtClean="0"/>
              <a:t> </a:t>
            </a:r>
            <a:r>
              <a:rPr lang="en-US" dirty="0" err="1" smtClean="0"/>
              <a:t>duhet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sigurojë</a:t>
            </a:r>
            <a:r>
              <a:rPr lang="en-US" dirty="0" smtClean="0"/>
              <a:t> </a:t>
            </a:r>
            <a:r>
              <a:rPr lang="en-US" dirty="0" err="1" smtClean="0"/>
              <a:t>eleminimin</a:t>
            </a:r>
            <a:r>
              <a:rPr lang="en-US" dirty="0" smtClean="0"/>
              <a:t> e </a:t>
            </a:r>
            <a:r>
              <a:rPr lang="en-US" dirty="0" err="1" smtClean="0"/>
              <a:t>premisave</a:t>
            </a:r>
            <a:r>
              <a:rPr lang="en-US" dirty="0" smtClean="0"/>
              <a:t> </a:t>
            </a:r>
            <a:r>
              <a:rPr lang="en-US" dirty="0" err="1" smtClean="0"/>
              <a:t>për</a:t>
            </a:r>
            <a:r>
              <a:rPr lang="en-US" dirty="0" smtClean="0"/>
              <a:t> </a:t>
            </a:r>
            <a:r>
              <a:rPr lang="en-US" dirty="0" err="1" smtClean="0"/>
              <a:t>ngjarje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jastëzakomshme</a:t>
            </a:r>
            <a:r>
              <a:rPr lang="en-US" dirty="0" smtClean="0"/>
              <a:t> </a:t>
            </a:r>
            <a:r>
              <a:rPr lang="en-US" dirty="0" err="1" smtClean="0"/>
              <a:t>dhe</a:t>
            </a:r>
            <a:r>
              <a:rPr lang="en-US" dirty="0" smtClean="0"/>
              <a:t> </a:t>
            </a:r>
            <a:r>
              <a:rPr lang="en-US" dirty="0" err="1" smtClean="0"/>
              <a:t>jo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kthehet</a:t>
            </a:r>
            <a:r>
              <a:rPr lang="en-US" dirty="0" smtClean="0"/>
              <a:t> </a:t>
            </a:r>
            <a:r>
              <a:rPr lang="en-US" dirty="0" err="1" smtClean="0"/>
              <a:t>tek</a:t>
            </a:r>
            <a:r>
              <a:rPr lang="en-US" dirty="0" smtClean="0"/>
              <a:t> </a:t>
            </a:r>
            <a:r>
              <a:rPr lang="en-US" dirty="0" err="1" smtClean="0"/>
              <a:t>nevojat</a:t>
            </a:r>
            <a:r>
              <a:rPr lang="en-US" dirty="0" smtClean="0"/>
              <a:t> e </a:t>
            </a:r>
            <a:r>
              <a:rPr lang="en-US" dirty="0" err="1" smtClean="0"/>
              <a:t>fëmijëve</a:t>
            </a:r>
            <a:r>
              <a:rPr lang="en-US" dirty="0" smtClean="0"/>
              <a:t> </a:t>
            </a:r>
            <a:r>
              <a:rPr lang="en-US" dirty="0" err="1" smtClean="0"/>
              <a:t>vetëm</a:t>
            </a:r>
            <a:r>
              <a:rPr lang="en-US" dirty="0" smtClean="0"/>
              <a:t> </a:t>
            </a:r>
            <a:r>
              <a:rPr lang="en-US" dirty="0" err="1" smtClean="0"/>
              <a:t>kur</a:t>
            </a:r>
            <a:r>
              <a:rPr lang="en-US" dirty="0" smtClean="0"/>
              <a:t> </a:t>
            </a:r>
            <a:r>
              <a:rPr lang="en-US" dirty="0" err="1" smtClean="0"/>
              <a:t>ndodhin</a:t>
            </a:r>
            <a:r>
              <a:rPr lang="en-US" dirty="0" smtClean="0"/>
              <a:t> </a:t>
            </a:r>
            <a:r>
              <a:rPr lang="en-US" dirty="0" err="1" smtClean="0"/>
              <a:t>ngjarjet</a:t>
            </a:r>
            <a:r>
              <a:rPr lang="en-US" dirty="0" smtClean="0"/>
              <a:t> e </a:t>
            </a:r>
            <a:r>
              <a:rPr lang="en-US" dirty="0" err="1" smtClean="0"/>
              <a:t>papëlqyeshme</a:t>
            </a:r>
            <a:r>
              <a:rPr lang="en-US" dirty="0" smtClean="0"/>
              <a:t>. </a:t>
            </a:r>
            <a:r>
              <a:rPr lang="en-US" dirty="0" err="1" smtClean="0"/>
              <a:t>Parandalimi</a:t>
            </a:r>
            <a:r>
              <a:rPr lang="en-US" dirty="0" smtClean="0"/>
              <a:t> </a:t>
            </a:r>
            <a:r>
              <a:rPr lang="en-US" dirty="0" err="1" smtClean="0"/>
              <a:t>është</a:t>
            </a:r>
            <a:r>
              <a:rPr lang="en-US" dirty="0" smtClean="0"/>
              <a:t> </a:t>
            </a:r>
            <a:r>
              <a:rPr lang="en-US" dirty="0" err="1" smtClean="0"/>
              <a:t>gjithmonë</a:t>
            </a:r>
            <a:r>
              <a:rPr lang="en-US" dirty="0" smtClean="0"/>
              <a:t> </a:t>
            </a:r>
            <a:r>
              <a:rPr lang="en-US" dirty="0" err="1" smtClean="0"/>
              <a:t>më</a:t>
            </a:r>
            <a:r>
              <a:rPr lang="en-US" dirty="0" smtClean="0"/>
              <a:t> </a:t>
            </a:r>
            <a:r>
              <a:rPr lang="en-US" dirty="0" err="1" smtClean="0"/>
              <a:t>efektiv</a:t>
            </a:r>
            <a:r>
              <a:rPr lang="en-US" dirty="0" smtClean="0"/>
              <a:t> se </a:t>
            </a:r>
            <a:r>
              <a:rPr lang="en-US" dirty="0" err="1" smtClean="0"/>
              <a:t>riparimi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defekteve</a:t>
            </a:r>
            <a:r>
              <a:rPr lang="en-US" dirty="0" smtClean="0"/>
              <a:t>.</a:t>
            </a:r>
          </a:p>
          <a:p>
            <a:r>
              <a:rPr lang="en-US" dirty="0" smtClean="0"/>
              <a:t> </a:t>
            </a:r>
            <a:r>
              <a:rPr lang="en-US" dirty="0" err="1" smtClean="0"/>
              <a:t>Integrimi</a:t>
            </a:r>
            <a:r>
              <a:rPr lang="en-US" dirty="0" smtClean="0"/>
              <a:t> </a:t>
            </a:r>
            <a:r>
              <a:rPr lang="en-US" dirty="0" err="1" smtClean="0"/>
              <a:t>në</a:t>
            </a:r>
            <a:r>
              <a:rPr lang="en-US" dirty="0" smtClean="0"/>
              <a:t> </a:t>
            </a:r>
            <a:r>
              <a:rPr lang="en-US" dirty="0" err="1" smtClean="0"/>
              <a:t>Evropë</a:t>
            </a:r>
            <a:r>
              <a:rPr lang="en-US" dirty="0" smtClean="0"/>
              <a:t>, </a:t>
            </a:r>
            <a:r>
              <a:rPr lang="en-US" dirty="0" err="1" smtClean="0"/>
              <a:t>apo</a:t>
            </a:r>
            <a:r>
              <a:rPr lang="en-US" dirty="0" smtClean="0"/>
              <a:t> </a:t>
            </a:r>
            <a:r>
              <a:rPr lang="en-US" dirty="0" err="1" smtClean="0"/>
              <a:t>edhe</a:t>
            </a:r>
            <a:r>
              <a:rPr lang="en-US" dirty="0" smtClean="0"/>
              <a:t> </a:t>
            </a:r>
            <a:r>
              <a:rPr lang="en-US" dirty="0" err="1" smtClean="0"/>
              <a:t>më</a:t>
            </a:r>
            <a:r>
              <a:rPr lang="en-US" dirty="0" smtClean="0"/>
              <a:t> </a:t>
            </a:r>
            <a:r>
              <a:rPr lang="en-US" dirty="0" err="1" smtClean="0"/>
              <a:t>gjerë</a:t>
            </a:r>
            <a:r>
              <a:rPr lang="en-US" dirty="0" smtClean="0"/>
              <a:t> </a:t>
            </a:r>
            <a:r>
              <a:rPr lang="en-US" dirty="0" err="1" smtClean="0"/>
              <a:t>realizohet</a:t>
            </a:r>
            <a:r>
              <a:rPr lang="en-US" dirty="0" smtClean="0"/>
              <a:t> </a:t>
            </a:r>
            <a:r>
              <a:rPr lang="en-US" dirty="0" err="1" smtClean="0"/>
              <a:t>vetëm</a:t>
            </a:r>
            <a:r>
              <a:rPr lang="en-US" dirty="0" smtClean="0"/>
              <a:t> </a:t>
            </a:r>
            <a:r>
              <a:rPr lang="en-US" dirty="0" err="1" smtClean="0"/>
              <a:t>kur</a:t>
            </a:r>
            <a:r>
              <a:rPr lang="en-US" dirty="0" smtClean="0"/>
              <a:t> </a:t>
            </a:r>
            <a:r>
              <a:rPr lang="en-US" dirty="0" err="1" smtClean="0"/>
              <a:t>njihen</a:t>
            </a:r>
            <a:r>
              <a:rPr lang="en-US" dirty="0" smtClean="0"/>
              <a:t> </a:t>
            </a:r>
            <a:r>
              <a:rPr lang="en-US" dirty="0" err="1" smtClean="0"/>
              <a:t>mirë</a:t>
            </a:r>
            <a:r>
              <a:rPr lang="en-US" dirty="0" smtClean="0"/>
              <a:t>, </a:t>
            </a:r>
            <a:r>
              <a:rPr lang="en-US" dirty="0" err="1" smtClean="0"/>
              <a:t>teoritë</a:t>
            </a:r>
            <a:r>
              <a:rPr lang="en-US" dirty="0" smtClean="0"/>
              <a:t> </a:t>
            </a:r>
            <a:r>
              <a:rPr lang="en-US" dirty="0" err="1" smtClean="0"/>
              <a:t>dhe</a:t>
            </a:r>
            <a:r>
              <a:rPr lang="en-US" dirty="0" smtClean="0"/>
              <a:t> </a:t>
            </a:r>
            <a:r>
              <a:rPr lang="en-US" dirty="0" err="1" smtClean="0"/>
              <a:t>praktikat</a:t>
            </a:r>
            <a:r>
              <a:rPr lang="en-US" dirty="0" smtClean="0"/>
              <a:t> e </a:t>
            </a:r>
            <a:r>
              <a:rPr lang="en-US" dirty="0" err="1" smtClean="0"/>
              <a:t>shkollave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huaja</a:t>
            </a:r>
            <a:r>
              <a:rPr lang="en-US" dirty="0" smtClean="0"/>
              <a:t>. </a:t>
            </a:r>
            <a:r>
              <a:rPr lang="en-US" dirty="0" err="1" smtClean="0"/>
              <a:t>Arritjet</a:t>
            </a:r>
            <a:r>
              <a:rPr lang="en-US" dirty="0" smtClean="0"/>
              <a:t> e </a:t>
            </a:r>
            <a:r>
              <a:rPr lang="en-US" dirty="0" err="1" smtClean="0"/>
              <a:t>tyre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suksesshme</a:t>
            </a:r>
            <a:r>
              <a:rPr lang="en-US" dirty="0" smtClean="0"/>
              <a:t> </a:t>
            </a:r>
            <a:r>
              <a:rPr lang="en-US" dirty="0" err="1" smtClean="0"/>
              <a:t>dhe</a:t>
            </a:r>
            <a:r>
              <a:rPr lang="en-US" dirty="0" smtClean="0"/>
              <a:t> </a:t>
            </a:r>
            <a:r>
              <a:rPr lang="en-US" dirty="0" err="1" smtClean="0"/>
              <a:t>çështje</a:t>
            </a:r>
            <a:r>
              <a:rPr lang="en-US" dirty="0" smtClean="0"/>
              <a:t> </a:t>
            </a:r>
            <a:r>
              <a:rPr lang="en-US" dirty="0" err="1" smtClean="0"/>
              <a:t>që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shqetësojnë</a:t>
            </a:r>
            <a:r>
              <a:rPr lang="en-US" dirty="0" smtClean="0"/>
              <a:t> </a:t>
            </a:r>
            <a:r>
              <a:rPr lang="en-US" dirty="0" err="1" smtClean="0"/>
              <a:t>ata</a:t>
            </a:r>
            <a:r>
              <a:rPr lang="en-US" dirty="0" smtClean="0"/>
              <a:t> </a:t>
            </a:r>
            <a:r>
              <a:rPr lang="en-US" dirty="0" err="1" smtClean="0"/>
              <a:t>duhen</a:t>
            </a:r>
            <a:r>
              <a:rPr lang="en-US" dirty="0" smtClean="0"/>
              <a:t> </a:t>
            </a:r>
            <a:r>
              <a:rPr lang="en-US" dirty="0" err="1" smtClean="0"/>
              <a:t>studiuar</a:t>
            </a:r>
            <a:r>
              <a:rPr lang="en-US" dirty="0" smtClean="0"/>
              <a:t> </a:t>
            </a:r>
            <a:r>
              <a:rPr lang="en-US" dirty="0" err="1" smtClean="0"/>
              <a:t>mirë</a:t>
            </a:r>
            <a:r>
              <a:rPr lang="en-US" dirty="0" smtClean="0"/>
              <a:t>, </a:t>
            </a:r>
            <a:r>
              <a:rPr lang="en-US" dirty="0" err="1" smtClean="0"/>
              <a:t>dhe</a:t>
            </a:r>
            <a:r>
              <a:rPr lang="en-US" dirty="0" smtClean="0"/>
              <a:t> </a:t>
            </a:r>
            <a:r>
              <a:rPr lang="en-US" dirty="0" err="1" smtClean="0"/>
              <a:t>kur</a:t>
            </a:r>
            <a:r>
              <a:rPr lang="en-US" dirty="0" smtClean="0"/>
              <a:t> </a:t>
            </a:r>
            <a:r>
              <a:rPr lang="en-US" dirty="0" err="1" smtClean="0"/>
              <a:t>është</a:t>
            </a:r>
            <a:r>
              <a:rPr lang="en-US" dirty="0" smtClean="0"/>
              <a:t> e </a:t>
            </a:r>
            <a:r>
              <a:rPr lang="en-US" dirty="0" err="1" smtClean="0"/>
              <a:t>mundur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aplikohen</a:t>
            </a:r>
            <a:r>
              <a:rPr lang="en-US" dirty="0" smtClean="0"/>
              <a:t> me </a:t>
            </a:r>
            <a:r>
              <a:rPr lang="en-US" dirty="0" err="1" smtClean="0"/>
              <a:t>kujdes</a:t>
            </a:r>
            <a:r>
              <a:rPr lang="en-US" dirty="0" smtClean="0"/>
              <a:t>. </a:t>
            </a:r>
            <a:endParaRPr lang="en-CA" dirty="0" smtClean="0"/>
          </a:p>
          <a:p>
            <a:r>
              <a:rPr lang="en-US" dirty="0" err="1" smtClean="0"/>
              <a:t>Shfrytëzimi</a:t>
            </a:r>
            <a:r>
              <a:rPr lang="en-US" dirty="0" smtClean="0"/>
              <a:t> </a:t>
            </a:r>
            <a:r>
              <a:rPr lang="en-US" dirty="0" err="1" smtClean="0"/>
              <a:t>prej</a:t>
            </a:r>
            <a:r>
              <a:rPr lang="en-US" dirty="0" smtClean="0"/>
              <a:t> </a:t>
            </a:r>
            <a:r>
              <a:rPr lang="en-US" dirty="0" err="1" smtClean="0"/>
              <a:t>mësuesve</a:t>
            </a:r>
            <a:r>
              <a:rPr lang="en-US" dirty="0" smtClean="0"/>
              <a:t>,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efektivitetit</a:t>
            </a:r>
            <a:r>
              <a:rPr lang="en-US" dirty="0" smtClean="0"/>
              <a:t> </a:t>
            </a:r>
            <a:r>
              <a:rPr lang="en-US" dirty="0" err="1" smtClean="0"/>
              <a:t>që</a:t>
            </a:r>
            <a:r>
              <a:rPr lang="en-US" dirty="0" smtClean="0"/>
              <a:t> </a:t>
            </a:r>
            <a:r>
              <a:rPr lang="en-US" dirty="0" err="1" smtClean="0"/>
              <a:t>arrin</a:t>
            </a:r>
            <a:r>
              <a:rPr lang="en-US" dirty="0" smtClean="0"/>
              <a:t> media, e </a:t>
            </a:r>
            <a:r>
              <a:rPr lang="en-US" dirty="0" err="1" smtClean="0"/>
              <a:t>shkruar</a:t>
            </a:r>
            <a:r>
              <a:rPr lang="en-US" dirty="0" smtClean="0"/>
              <a:t> </a:t>
            </a:r>
            <a:r>
              <a:rPr lang="en-US" dirty="0" err="1" smtClean="0"/>
              <a:t>apo</a:t>
            </a:r>
            <a:r>
              <a:rPr lang="en-US" dirty="0" smtClean="0"/>
              <a:t> </a:t>
            </a:r>
            <a:r>
              <a:rPr lang="en-US" dirty="0" err="1" smtClean="0"/>
              <a:t>elektronike</a:t>
            </a:r>
            <a:r>
              <a:rPr lang="en-US" dirty="0" smtClean="0"/>
              <a:t>, </a:t>
            </a:r>
            <a:r>
              <a:rPr lang="en-US" dirty="0" err="1" smtClean="0"/>
              <a:t>duhet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jetë</a:t>
            </a:r>
            <a:r>
              <a:rPr lang="en-US" dirty="0" smtClean="0"/>
              <a:t> </a:t>
            </a:r>
            <a:r>
              <a:rPr lang="en-US" dirty="0" err="1" smtClean="0"/>
              <a:t>më</a:t>
            </a:r>
            <a:r>
              <a:rPr lang="en-US" dirty="0" smtClean="0"/>
              <a:t> </a:t>
            </a:r>
            <a:r>
              <a:rPr lang="en-US" dirty="0" err="1" smtClean="0"/>
              <a:t>tepër</a:t>
            </a:r>
            <a:r>
              <a:rPr lang="en-US" dirty="0" smtClean="0"/>
              <a:t> evident </a:t>
            </a:r>
            <a:r>
              <a:rPr lang="en-US" dirty="0" err="1" smtClean="0"/>
              <a:t>në</a:t>
            </a:r>
            <a:r>
              <a:rPr lang="en-US" dirty="0" smtClean="0"/>
              <a:t> </a:t>
            </a:r>
            <a:r>
              <a:rPr lang="en-US" dirty="0" err="1" smtClean="0"/>
              <a:t>Shqipëri</a:t>
            </a:r>
            <a:r>
              <a:rPr lang="en-US" dirty="0" smtClean="0"/>
              <a:t>. </a:t>
            </a:r>
            <a:r>
              <a:rPr lang="en-US" dirty="0" err="1" smtClean="0"/>
              <a:t>Mjetet</a:t>
            </a:r>
            <a:r>
              <a:rPr lang="en-US" dirty="0" smtClean="0"/>
              <a:t> e </a:t>
            </a:r>
            <a:r>
              <a:rPr lang="en-US" dirty="0" err="1" smtClean="0"/>
              <a:t>informacionit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medias </a:t>
            </a:r>
            <a:r>
              <a:rPr lang="en-US" dirty="0" err="1" smtClean="0"/>
              <a:t>janë</a:t>
            </a:r>
            <a:r>
              <a:rPr lang="en-US" dirty="0" smtClean="0"/>
              <a:t> </a:t>
            </a:r>
            <a:r>
              <a:rPr lang="en-US" dirty="0" err="1" smtClean="0"/>
              <a:t>në</a:t>
            </a:r>
            <a:r>
              <a:rPr lang="en-US" dirty="0" smtClean="0"/>
              <a:t> </a:t>
            </a:r>
            <a:r>
              <a:rPr lang="en-US" dirty="0" err="1" smtClean="0"/>
              <a:t>nivel</a:t>
            </a:r>
            <a:r>
              <a:rPr lang="en-US" dirty="0" smtClean="0"/>
              <a:t> </a:t>
            </a:r>
            <a:r>
              <a:rPr lang="en-US" dirty="0" err="1" smtClean="0"/>
              <a:t>më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lartë</a:t>
            </a:r>
            <a:r>
              <a:rPr lang="en-US" dirty="0" smtClean="0"/>
              <a:t>, </a:t>
            </a:r>
            <a:r>
              <a:rPr lang="en-US" dirty="0" err="1" smtClean="0"/>
              <a:t>sasior</a:t>
            </a:r>
            <a:r>
              <a:rPr lang="en-US" dirty="0" smtClean="0"/>
              <a:t> </a:t>
            </a:r>
            <a:r>
              <a:rPr lang="en-US" dirty="0" err="1" smtClean="0"/>
              <a:t>dhe</a:t>
            </a:r>
            <a:r>
              <a:rPr lang="en-US" dirty="0" smtClean="0"/>
              <a:t> </a:t>
            </a:r>
            <a:r>
              <a:rPr lang="en-US" dirty="0" err="1" smtClean="0"/>
              <a:t>cilësor</a:t>
            </a:r>
            <a:r>
              <a:rPr lang="en-US" dirty="0" smtClean="0"/>
              <a:t> </a:t>
            </a:r>
            <a:r>
              <a:rPr lang="en-US" dirty="0" err="1" smtClean="0"/>
              <a:t>në</a:t>
            </a:r>
            <a:r>
              <a:rPr lang="en-US" dirty="0" smtClean="0"/>
              <a:t> </a:t>
            </a:r>
            <a:r>
              <a:rPr lang="en-US" dirty="0" err="1" smtClean="0"/>
              <a:t>krahasim</a:t>
            </a:r>
            <a:r>
              <a:rPr lang="en-US" dirty="0" smtClean="0"/>
              <a:t> me </a:t>
            </a:r>
            <a:r>
              <a:rPr lang="en-US" dirty="0" err="1" smtClean="0"/>
              <a:t>mjetet</a:t>
            </a:r>
            <a:r>
              <a:rPr lang="en-US" dirty="0" smtClean="0"/>
              <a:t> </a:t>
            </a:r>
            <a:r>
              <a:rPr lang="en-US" dirty="0" err="1" smtClean="0"/>
              <a:t>mësimore</a:t>
            </a:r>
            <a:r>
              <a:rPr lang="en-US" dirty="0" smtClean="0"/>
              <a:t>, </a:t>
            </a:r>
            <a:r>
              <a:rPr lang="en-US" dirty="0" err="1" smtClean="0"/>
              <a:t>që</a:t>
            </a:r>
            <a:r>
              <a:rPr lang="en-US" dirty="0" smtClean="0"/>
              <a:t> </a:t>
            </a:r>
            <a:r>
              <a:rPr lang="en-US" dirty="0" err="1" smtClean="0"/>
              <a:t>përdor</a:t>
            </a:r>
            <a:r>
              <a:rPr lang="en-US" dirty="0" smtClean="0"/>
              <a:t> </a:t>
            </a:r>
            <a:r>
              <a:rPr lang="en-US" dirty="0" err="1" smtClean="0"/>
              <a:t>mësuesi</a:t>
            </a:r>
            <a:r>
              <a:rPr lang="en-US" dirty="0" smtClean="0"/>
              <a:t>. </a:t>
            </a:r>
            <a:r>
              <a:rPr lang="en-US" dirty="0" err="1" smtClean="0"/>
              <a:t>Përpunimi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opinioneve</a:t>
            </a:r>
            <a:r>
              <a:rPr lang="en-US" dirty="0" smtClean="0"/>
              <a:t> </a:t>
            </a:r>
            <a:r>
              <a:rPr lang="en-US" dirty="0" err="1" smtClean="0"/>
              <a:t>shoqërore</a:t>
            </a:r>
            <a:r>
              <a:rPr lang="en-US" dirty="0" smtClean="0"/>
              <a:t> </a:t>
            </a:r>
            <a:r>
              <a:rPr lang="en-US" dirty="0" err="1" smtClean="0"/>
              <a:t>prej</a:t>
            </a:r>
            <a:r>
              <a:rPr lang="en-US" dirty="0" smtClean="0"/>
              <a:t> medias, </a:t>
            </a:r>
            <a:r>
              <a:rPr lang="en-US" dirty="0" err="1" smtClean="0"/>
              <a:t>realizohet</a:t>
            </a:r>
            <a:r>
              <a:rPr lang="en-US" dirty="0" smtClean="0"/>
              <a:t> me </a:t>
            </a:r>
            <a:r>
              <a:rPr lang="en-US" dirty="0" err="1" smtClean="0"/>
              <a:t>mjaft</a:t>
            </a:r>
            <a:r>
              <a:rPr lang="en-US" dirty="0" smtClean="0"/>
              <a:t> </a:t>
            </a:r>
            <a:r>
              <a:rPr lang="en-US" dirty="0" err="1" smtClean="0"/>
              <a:t>efikasitet</a:t>
            </a:r>
            <a:r>
              <a:rPr lang="en-US" dirty="0" smtClean="0"/>
              <a:t>.</a:t>
            </a:r>
          </a:p>
          <a:p>
            <a:r>
              <a:rPr lang="en-US" dirty="0" smtClean="0"/>
              <a:t> </a:t>
            </a:r>
            <a:r>
              <a:rPr lang="en-US" dirty="0" err="1" smtClean="0"/>
              <a:t>Efikasitet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cilin</a:t>
            </a:r>
            <a:r>
              <a:rPr lang="en-US" dirty="0" smtClean="0"/>
              <a:t> </a:t>
            </a:r>
            <a:r>
              <a:rPr lang="en-US" dirty="0" err="1" smtClean="0"/>
              <a:t>duhet</a:t>
            </a:r>
            <a:r>
              <a:rPr lang="en-US" dirty="0" smtClean="0"/>
              <a:t> </a:t>
            </a:r>
            <a:r>
              <a:rPr lang="en-US" dirty="0" err="1" smtClean="0"/>
              <a:t>ta</a:t>
            </a:r>
            <a:r>
              <a:rPr lang="en-US" dirty="0" smtClean="0"/>
              <a:t> </a:t>
            </a:r>
            <a:r>
              <a:rPr lang="en-US" dirty="0" err="1" smtClean="0"/>
              <a:t>synojë</a:t>
            </a:r>
            <a:r>
              <a:rPr lang="en-US" dirty="0" smtClean="0"/>
              <a:t> </a:t>
            </a:r>
            <a:r>
              <a:rPr lang="en-US" dirty="0" err="1" smtClean="0"/>
              <a:t>edhe</a:t>
            </a:r>
            <a:r>
              <a:rPr lang="en-US" dirty="0" smtClean="0"/>
              <a:t> </a:t>
            </a:r>
            <a:r>
              <a:rPr lang="en-US" dirty="0" err="1" smtClean="0"/>
              <a:t>mësuesi</a:t>
            </a:r>
            <a:r>
              <a:rPr lang="en-US" dirty="0" smtClean="0"/>
              <a:t>, </a:t>
            </a:r>
            <a:r>
              <a:rPr lang="en-US" dirty="0" err="1" smtClean="0"/>
              <a:t>gjatë</a:t>
            </a:r>
            <a:r>
              <a:rPr lang="en-US" dirty="0" smtClean="0"/>
              <a:t> </a:t>
            </a:r>
            <a:r>
              <a:rPr lang="en-US" dirty="0" err="1" smtClean="0"/>
              <a:t>ballafaqimit</a:t>
            </a:r>
            <a:r>
              <a:rPr lang="en-US" dirty="0" smtClean="0"/>
              <a:t> me </a:t>
            </a:r>
            <a:r>
              <a:rPr lang="en-US" dirty="0" err="1" smtClean="0"/>
              <a:t>opinionet</a:t>
            </a:r>
            <a:r>
              <a:rPr lang="en-US" dirty="0" smtClean="0"/>
              <a:t> </a:t>
            </a:r>
            <a:r>
              <a:rPr lang="en-US" dirty="0" err="1" smtClean="0"/>
              <a:t>shkollore</a:t>
            </a:r>
            <a:r>
              <a:rPr lang="en-US" dirty="0" smtClean="0"/>
              <a:t>. </a:t>
            </a:r>
            <a:endParaRPr lang="en-CA" dirty="0" smtClean="0"/>
          </a:p>
          <a:p>
            <a:endParaRPr lang="en-US" dirty="0" smtClean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838200"/>
            <a:ext cx="8686800" cy="5241925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endParaRPr lang="en-CA" dirty="0" smtClean="0"/>
          </a:p>
          <a:p>
            <a:r>
              <a:rPr lang="en-US" dirty="0" err="1" smtClean="0"/>
              <a:t>Sistemi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vlerësimit</a:t>
            </a:r>
            <a:r>
              <a:rPr lang="en-US" dirty="0" smtClean="0"/>
              <a:t> </a:t>
            </a:r>
            <a:r>
              <a:rPr lang="en-US" dirty="0" err="1" smtClean="0"/>
              <a:t>që</a:t>
            </a:r>
            <a:r>
              <a:rPr lang="en-US" dirty="0" smtClean="0"/>
              <a:t> </a:t>
            </a:r>
            <a:r>
              <a:rPr lang="en-US" dirty="0" err="1" smtClean="0"/>
              <a:t>përdoret</a:t>
            </a:r>
            <a:r>
              <a:rPr lang="en-US" dirty="0" smtClean="0"/>
              <a:t> sot </a:t>
            </a:r>
            <a:r>
              <a:rPr lang="en-US" dirty="0" err="1" smtClean="0"/>
              <a:t>në</a:t>
            </a:r>
            <a:r>
              <a:rPr lang="en-US" dirty="0" smtClean="0"/>
              <a:t> </a:t>
            </a:r>
            <a:r>
              <a:rPr lang="en-US" dirty="0" err="1" smtClean="0"/>
              <a:t>shkolla</a:t>
            </a:r>
            <a:r>
              <a:rPr lang="en-US" dirty="0" smtClean="0"/>
              <a:t>, </a:t>
            </a:r>
            <a:r>
              <a:rPr lang="en-US" dirty="0" err="1" smtClean="0"/>
              <a:t>zakonisht</a:t>
            </a:r>
            <a:r>
              <a:rPr lang="en-US" dirty="0" smtClean="0"/>
              <a:t> </a:t>
            </a:r>
            <a:r>
              <a:rPr lang="en-US" dirty="0" err="1" smtClean="0"/>
              <a:t>ndihmon</a:t>
            </a:r>
            <a:r>
              <a:rPr lang="en-US" dirty="0" smtClean="0"/>
              <a:t> </a:t>
            </a:r>
            <a:r>
              <a:rPr lang="en-US" dirty="0" err="1" smtClean="0"/>
              <a:t>mësuesit</a:t>
            </a:r>
            <a:r>
              <a:rPr lang="en-US" dirty="0" smtClean="0"/>
              <a:t> </a:t>
            </a:r>
            <a:r>
              <a:rPr lang="en-US" dirty="0" err="1" smtClean="0"/>
              <a:t>për</a:t>
            </a:r>
            <a:r>
              <a:rPr lang="en-US" dirty="0" smtClean="0"/>
              <a:t> </a:t>
            </a:r>
            <a:r>
              <a:rPr lang="en-US" dirty="0" err="1" smtClean="0"/>
              <a:t>t`i</a:t>
            </a:r>
            <a:r>
              <a:rPr lang="en-US" dirty="0" smtClean="0"/>
              <a:t> </a:t>
            </a:r>
            <a:r>
              <a:rPr lang="en-US" dirty="0" err="1" smtClean="0"/>
              <a:t>vendosur</a:t>
            </a:r>
            <a:r>
              <a:rPr lang="en-US" dirty="0" smtClean="0"/>
              <a:t> </a:t>
            </a:r>
            <a:r>
              <a:rPr lang="en-US" dirty="0" err="1" smtClean="0"/>
              <a:t>fëmijët</a:t>
            </a:r>
            <a:r>
              <a:rPr lang="en-US" dirty="0" smtClean="0"/>
              <a:t>  </a:t>
            </a:r>
            <a:r>
              <a:rPr lang="en-US" dirty="0" err="1" smtClean="0"/>
              <a:t>në</a:t>
            </a:r>
            <a:r>
              <a:rPr lang="en-US" dirty="0" smtClean="0"/>
              <a:t> </a:t>
            </a:r>
            <a:r>
              <a:rPr lang="en-US" dirty="0" err="1" smtClean="0"/>
              <a:t>një</a:t>
            </a:r>
            <a:r>
              <a:rPr lang="en-US" dirty="0" smtClean="0"/>
              <a:t> </a:t>
            </a:r>
            <a:r>
              <a:rPr lang="en-US" dirty="0" err="1" smtClean="0"/>
              <a:t>pozicion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qartë</a:t>
            </a:r>
            <a:r>
              <a:rPr lang="en-US" dirty="0" smtClean="0"/>
              <a:t> </a:t>
            </a:r>
            <a:r>
              <a:rPr lang="en-US" dirty="0" err="1" smtClean="0"/>
              <a:t>ndaj</a:t>
            </a:r>
            <a:r>
              <a:rPr lang="en-US" dirty="0" smtClean="0"/>
              <a:t> </a:t>
            </a:r>
            <a:r>
              <a:rPr lang="en-US" dirty="0" err="1" smtClean="0"/>
              <a:t>dijeve</a:t>
            </a:r>
            <a:r>
              <a:rPr lang="en-US" dirty="0" smtClean="0"/>
              <a:t> </a:t>
            </a:r>
            <a:r>
              <a:rPr lang="en-US" dirty="0" err="1" smtClean="0"/>
              <a:t>dhe</a:t>
            </a:r>
            <a:r>
              <a:rPr lang="en-US" dirty="0" smtClean="0"/>
              <a:t> </a:t>
            </a:r>
            <a:r>
              <a:rPr lang="en-US" dirty="0" err="1" smtClean="0"/>
              <a:t>ndaj</a:t>
            </a:r>
            <a:r>
              <a:rPr lang="en-US" dirty="0" smtClean="0"/>
              <a:t> </a:t>
            </a:r>
            <a:r>
              <a:rPr lang="en-US" dirty="0" err="1" smtClean="0"/>
              <a:t>njeri-tjetrit</a:t>
            </a:r>
            <a:r>
              <a:rPr lang="en-US" dirty="0" smtClean="0"/>
              <a:t>. </a:t>
            </a:r>
            <a:r>
              <a:rPr lang="en-US" dirty="0" err="1" smtClean="0"/>
              <a:t>Lejon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kenë</a:t>
            </a:r>
            <a:r>
              <a:rPr lang="en-US" dirty="0" smtClean="0"/>
              <a:t> </a:t>
            </a:r>
            <a:r>
              <a:rPr lang="en-US" dirty="0" err="1" smtClean="0"/>
              <a:t>mundësi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orjentohen</a:t>
            </a:r>
            <a:r>
              <a:rPr lang="en-US" dirty="0" smtClean="0"/>
              <a:t> </a:t>
            </a:r>
            <a:r>
              <a:rPr lang="en-US" dirty="0" err="1" smtClean="0"/>
              <a:t>edhe</a:t>
            </a:r>
            <a:r>
              <a:rPr lang="en-US" dirty="0" smtClean="0"/>
              <a:t> </a:t>
            </a:r>
            <a:r>
              <a:rPr lang="en-US" dirty="0" err="1" smtClean="0"/>
              <a:t>nxënësit</a:t>
            </a:r>
            <a:r>
              <a:rPr lang="en-US" dirty="0" smtClean="0"/>
              <a:t> </a:t>
            </a:r>
            <a:r>
              <a:rPr lang="en-US" dirty="0" err="1" smtClean="0"/>
              <a:t>vetë</a:t>
            </a:r>
            <a:r>
              <a:rPr lang="en-US" dirty="0" smtClean="0"/>
              <a:t> </a:t>
            </a:r>
            <a:r>
              <a:rPr lang="en-US" dirty="0" err="1" smtClean="0"/>
              <a:t>për</a:t>
            </a:r>
            <a:r>
              <a:rPr lang="en-US" dirty="0" smtClean="0"/>
              <a:t> </a:t>
            </a:r>
            <a:r>
              <a:rPr lang="en-US" dirty="0" err="1" smtClean="0"/>
              <a:t>aftësitë</a:t>
            </a:r>
            <a:r>
              <a:rPr lang="en-US" dirty="0" smtClean="0"/>
              <a:t> e </a:t>
            </a:r>
            <a:r>
              <a:rPr lang="en-US" dirty="0" err="1" smtClean="0"/>
              <a:t>tyre</a:t>
            </a:r>
            <a:r>
              <a:rPr lang="en-US" dirty="0" smtClean="0"/>
              <a:t> </a:t>
            </a:r>
            <a:r>
              <a:rPr lang="en-US" dirty="0" err="1" smtClean="0"/>
              <a:t>dhe</a:t>
            </a:r>
            <a:r>
              <a:rPr lang="en-US" dirty="0" smtClean="0"/>
              <a:t> </a:t>
            </a:r>
            <a:r>
              <a:rPr lang="en-US" dirty="0" err="1" smtClean="0"/>
              <a:t>për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ndjekur</a:t>
            </a:r>
            <a:r>
              <a:rPr lang="en-US" dirty="0" smtClean="0"/>
              <a:t> </a:t>
            </a:r>
            <a:r>
              <a:rPr lang="en-US" dirty="0" err="1" smtClean="0"/>
              <a:t>specializime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ngushta</a:t>
            </a:r>
            <a:r>
              <a:rPr lang="en-US" dirty="0" smtClean="0"/>
              <a:t> </a:t>
            </a:r>
            <a:r>
              <a:rPr lang="en-US" dirty="0" err="1" smtClean="0"/>
              <a:t>profesionale</a:t>
            </a:r>
            <a:r>
              <a:rPr lang="en-US" dirty="0" smtClean="0"/>
              <a:t>.</a:t>
            </a:r>
          </a:p>
          <a:p>
            <a:r>
              <a:rPr lang="en-US" dirty="0" smtClean="0"/>
              <a:t> </a:t>
            </a:r>
            <a:r>
              <a:rPr lang="en-US" dirty="0" err="1" smtClean="0"/>
              <a:t>Por</a:t>
            </a:r>
            <a:r>
              <a:rPr lang="en-US" dirty="0" smtClean="0"/>
              <a:t> a </a:t>
            </a:r>
            <a:r>
              <a:rPr lang="en-US" dirty="0" err="1" smtClean="0"/>
              <a:t>ndodh</a:t>
            </a:r>
            <a:r>
              <a:rPr lang="en-US" dirty="0" smtClean="0"/>
              <a:t> </a:t>
            </a:r>
            <a:r>
              <a:rPr lang="en-US" dirty="0" err="1" smtClean="0"/>
              <a:t>mirë</a:t>
            </a:r>
            <a:r>
              <a:rPr lang="en-US" dirty="0" smtClean="0"/>
              <a:t> </a:t>
            </a:r>
            <a:r>
              <a:rPr lang="en-US" dirty="0" err="1" smtClean="0"/>
              <a:t>kjo</a:t>
            </a:r>
            <a:r>
              <a:rPr lang="en-US" dirty="0" smtClean="0"/>
              <a:t>?</a:t>
            </a:r>
          </a:p>
          <a:p>
            <a:r>
              <a:rPr lang="en-US" dirty="0" smtClean="0"/>
              <a:t> </a:t>
            </a:r>
            <a:r>
              <a:rPr lang="en-US" dirty="0" err="1" smtClean="0"/>
              <a:t>Grafikët</a:t>
            </a:r>
            <a:r>
              <a:rPr lang="en-US" dirty="0" smtClean="0"/>
              <a:t> e </a:t>
            </a:r>
            <a:r>
              <a:rPr lang="en-US" dirty="0" err="1" smtClean="0"/>
              <a:t>ndërtuar</a:t>
            </a:r>
            <a:r>
              <a:rPr lang="en-US" dirty="0" smtClean="0"/>
              <a:t> </a:t>
            </a:r>
            <a:r>
              <a:rPr lang="en-US" dirty="0" err="1" smtClean="0"/>
              <a:t>gjatë</a:t>
            </a:r>
            <a:r>
              <a:rPr lang="en-US" dirty="0" smtClean="0"/>
              <a:t> </a:t>
            </a:r>
            <a:r>
              <a:rPr lang="en-US" dirty="0" err="1" smtClean="0"/>
              <a:t>shtjellimit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temës</a:t>
            </a:r>
            <a:r>
              <a:rPr lang="en-US" dirty="0" smtClean="0"/>
              <a:t>, </a:t>
            </a:r>
            <a:r>
              <a:rPr lang="en-US" dirty="0" err="1" smtClean="0"/>
              <a:t>tregojnë</a:t>
            </a:r>
            <a:r>
              <a:rPr lang="en-US" dirty="0" smtClean="0"/>
              <a:t> se </a:t>
            </a:r>
            <a:r>
              <a:rPr lang="en-US" dirty="0" err="1" smtClean="0"/>
              <a:t>kemi</a:t>
            </a:r>
            <a:r>
              <a:rPr lang="en-US" dirty="0" smtClean="0"/>
              <a:t> </a:t>
            </a:r>
            <a:r>
              <a:rPr lang="en-US" dirty="0" err="1" smtClean="0"/>
              <a:t>një</a:t>
            </a:r>
            <a:r>
              <a:rPr lang="en-US" dirty="0" smtClean="0"/>
              <a:t> </a:t>
            </a:r>
            <a:r>
              <a:rPr lang="en-US" dirty="0" err="1" smtClean="0"/>
              <a:t>proces</a:t>
            </a:r>
            <a:r>
              <a:rPr lang="en-US" dirty="0" smtClean="0"/>
              <a:t>,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cili</a:t>
            </a:r>
            <a:r>
              <a:rPr lang="en-US" dirty="0" smtClean="0"/>
              <a:t> </a:t>
            </a:r>
            <a:r>
              <a:rPr lang="en-US" dirty="0" err="1" smtClean="0"/>
              <a:t>krijon</a:t>
            </a:r>
            <a:r>
              <a:rPr lang="en-US" dirty="0" smtClean="0"/>
              <a:t> </a:t>
            </a:r>
            <a:r>
              <a:rPr lang="en-US" dirty="0" err="1" smtClean="0"/>
              <a:t>vështirësi</a:t>
            </a:r>
            <a:r>
              <a:rPr lang="en-US" dirty="0" smtClean="0"/>
              <a:t> </a:t>
            </a:r>
            <a:r>
              <a:rPr lang="en-US" dirty="0" err="1" smtClean="0"/>
              <a:t>në</a:t>
            </a:r>
            <a:r>
              <a:rPr lang="en-US" dirty="0" smtClean="0"/>
              <a:t> </a:t>
            </a:r>
            <a:r>
              <a:rPr lang="en-US" dirty="0" err="1" smtClean="0"/>
              <a:t>unifikimin</a:t>
            </a:r>
            <a:r>
              <a:rPr lang="en-US" dirty="0" smtClean="0"/>
              <a:t> e </a:t>
            </a:r>
            <a:r>
              <a:rPr lang="en-US" dirty="0" err="1" smtClean="0"/>
              <a:t>nxënësve</a:t>
            </a:r>
            <a:r>
              <a:rPr lang="en-US" dirty="0" smtClean="0"/>
              <a:t>. Me </a:t>
            </a:r>
            <a:r>
              <a:rPr lang="en-US" dirty="0" err="1" smtClean="0"/>
              <a:t>anë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këtij</a:t>
            </a:r>
            <a:r>
              <a:rPr lang="en-US" dirty="0" smtClean="0"/>
              <a:t> </a:t>
            </a:r>
            <a:r>
              <a:rPr lang="en-US" dirty="0" err="1" smtClean="0"/>
              <a:t>sistemi</a:t>
            </a:r>
            <a:r>
              <a:rPr lang="en-US" dirty="0" smtClean="0"/>
              <a:t> </a:t>
            </a:r>
            <a:r>
              <a:rPr lang="en-US" dirty="0" err="1" smtClean="0"/>
              <a:t>evidentohen</a:t>
            </a:r>
            <a:r>
              <a:rPr lang="en-US" dirty="0" smtClean="0"/>
              <a:t> </a:t>
            </a:r>
            <a:r>
              <a:rPr lang="en-US" dirty="0" err="1" smtClean="0"/>
              <a:t>shpejt</a:t>
            </a:r>
            <a:r>
              <a:rPr lang="en-US" dirty="0" smtClean="0"/>
              <a:t> </a:t>
            </a:r>
            <a:r>
              <a:rPr lang="en-US" dirty="0" err="1" smtClean="0"/>
              <a:t>nxënësit</a:t>
            </a:r>
            <a:r>
              <a:rPr lang="en-US" dirty="0" smtClean="0"/>
              <a:t> e </a:t>
            </a:r>
            <a:r>
              <a:rPr lang="en-US" dirty="0" err="1" smtClean="0"/>
              <a:t>talentuar</a:t>
            </a:r>
            <a:r>
              <a:rPr lang="en-US" dirty="0" smtClean="0"/>
              <a:t>, </a:t>
            </a:r>
            <a:r>
              <a:rPr lang="en-US" dirty="0" err="1" smtClean="0"/>
              <a:t>ata</a:t>
            </a:r>
            <a:r>
              <a:rPr lang="en-US" dirty="0" smtClean="0"/>
              <a:t> </a:t>
            </a:r>
            <a:r>
              <a:rPr lang="en-US" dirty="0" err="1" smtClean="0"/>
              <a:t>që</a:t>
            </a:r>
            <a:r>
              <a:rPr lang="en-US" dirty="0" smtClean="0"/>
              <a:t> </a:t>
            </a:r>
            <a:r>
              <a:rPr lang="en-US" dirty="0" err="1" smtClean="0"/>
              <a:t>janë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përkushtuar</a:t>
            </a:r>
            <a:r>
              <a:rPr lang="en-US" dirty="0" smtClean="0"/>
              <a:t> </a:t>
            </a:r>
            <a:r>
              <a:rPr lang="en-US" dirty="0" err="1" smtClean="0"/>
              <a:t>dhe</a:t>
            </a:r>
            <a:r>
              <a:rPr lang="en-US" dirty="0" smtClean="0"/>
              <a:t> </a:t>
            </a:r>
            <a:r>
              <a:rPr lang="en-US" dirty="0" err="1" smtClean="0"/>
              <a:t>ata</a:t>
            </a:r>
            <a:r>
              <a:rPr lang="en-US" dirty="0" smtClean="0"/>
              <a:t> </a:t>
            </a:r>
            <a:r>
              <a:rPr lang="en-US" dirty="0" err="1" smtClean="0"/>
              <a:t>që</a:t>
            </a:r>
            <a:r>
              <a:rPr lang="en-US" dirty="0" smtClean="0"/>
              <a:t> </a:t>
            </a:r>
            <a:r>
              <a:rPr lang="en-US" dirty="0" err="1" smtClean="0"/>
              <a:t>shfaqin</a:t>
            </a:r>
            <a:r>
              <a:rPr lang="en-US" dirty="0" smtClean="0"/>
              <a:t> </a:t>
            </a:r>
            <a:r>
              <a:rPr lang="en-US" dirty="0" err="1" smtClean="0"/>
              <a:t>konformizëm</a:t>
            </a:r>
            <a:r>
              <a:rPr lang="en-US" dirty="0" smtClean="0"/>
              <a:t> </a:t>
            </a:r>
            <a:r>
              <a:rPr lang="en-US" dirty="0" err="1" smtClean="0"/>
              <a:t>ndaj</a:t>
            </a:r>
            <a:r>
              <a:rPr lang="en-US" dirty="0" smtClean="0"/>
              <a:t> </a:t>
            </a:r>
            <a:r>
              <a:rPr lang="en-US" dirty="0" err="1" smtClean="0"/>
              <a:t>rregullave</a:t>
            </a:r>
            <a:r>
              <a:rPr lang="en-US" dirty="0" smtClean="0"/>
              <a:t> </a:t>
            </a:r>
            <a:r>
              <a:rPr lang="en-US" dirty="0" err="1" smtClean="0"/>
              <a:t>dhe</a:t>
            </a:r>
            <a:r>
              <a:rPr lang="en-US" dirty="0" smtClean="0"/>
              <a:t> </a:t>
            </a:r>
            <a:r>
              <a:rPr lang="en-US" dirty="0" err="1" smtClean="0"/>
              <a:t>autoritetit</a:t>
            </a:r>
            <a:r>
              <a:rPr lang="en-US" dirty="0" smtClean="0"/>
              <a:t> </a:t>
            </a:r>
            <a:r>
              <a:rPr lang="en-US" dirty="0" err="1" smtClean="0"/>
              <a:t>shkollor</a:t>
            </a:r>
            <a:r>
              <a:rPr lang="en-US" dirty="0" smtClean="0"/>
              <a:t>.</a:t>
            </a:r>
          </a:p>
          <a:p>
            <a:endParaRPr lang="en-US" dirty="0" smtClean="0"/>
          </a:p>
          <a:p>
            <a:r>
              <a:rPr lang="en-US" dirty="0" smtClean="0"/>
              <a:t> </a:t>
            </a:r>
            <a:r>
              <a:rPr lang="en-US" dirty="0" err="1" smtClean="0"/>
              <a:t>Në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njëjtën</a:t>
            </a:r>
            <a:r>
              <a:rPr lang="en-US" dirty="0" smtClean="0"/>
              <a:t> </a:t>
            </a:r>
            <a:r>
              <a:rPr lang="en-US" dirty="0" err="1" smtClean="0"/>
              <a:t>kohë</a:t>
            </a:r>
            <a:r>
              <a:rPr lang="en-US" dirty="0" smtClean="0"/>
              <a:t> </a:t>
            </a:r>
            <a:r>
              <a:rPr lang="en-US" dirty="0" err="1" smtClean="0"/>
              <a:t>mbeten</a:t>
            </a:r>
            <a:r>
              <a:rPr lang="en-US" dirty="0" smtClean="0"/>
              <a:t> </a:t>
            </a:r>
            <a:r>
              <a:rPr lang="en-US" dirty="0" err="1" smtClean="0"/>
              <a:t>në</a:t>
            </a:r>
            <a:r>
              <a:rPr lang="en-US" dirty="0" smtClean="0"/>
              <a:t> </a:t>
            </a:r>
            <a:r>
              <a:rPr lang="en-US" dirty="0" err="1" smtClean="0"/>
              <a:t>një</a:t>
            </a:r>
            <a:r>
              <a:rPr lang="en-US" dirty="0" smtClean="0"/>
              <a:t> </a:t>
            </a:r>
            <a:r>
              <a:rPr lang="en-US" dirty="0" err="1" smtClean="0"/>
              <a:t>mjegull</a:t>
            </a:r>
            <a:r>
              <a:rPr lang="en-US" dirty="0" smtClean="0"/>
              <a:t> </a:t>
            </a:r>
            <a:r>
              <a:rPr lang="en-US" dirty="0" err="1" smtClean="0"/>
              <a:t>tipike</a:t>
            </a:r>
            <a:r>
              <a:rPr lang="en-US" dirty="0" smtClean="0"/>
              <a:t> </a:t>
            </a:r>
            <a:r>
              <a:rPr lang="en-US" dirty="0" err="1" smtClean="0"/>
              <a:t>nxënësit</a:t>
            </a:r>
            <a:r>
              <a:rPr lang="en-US" dirty="0" smtClean="0"/>
              <a:t> me </a:t>
            </a:r>
            <a:r>
              <a:rPr lang="en-US" dirty="0" err="1" smtClean="0"/>
              <a:t>arritje</a:t>
            </a:r>
            <a:r>
              <a:rPr lang="en-US" dirty="0" smtClean="0"/>
              <a:t> </a:t>
            </a:r>
            <a:r>
              <a:rPr lang="en-US" dirty="0" err="1" smtClean="0"/>
              <a:t>nën</a:t>
            </a:r>
            <a:r>
              <a:rPr lang="en-US" dirty="0" smtClean="0"/>
              <a:t> </a:t>
            </a:r>
            <a:r>
              <a:rPr lang="en-US" dirty="0" err="1" smtClean="0"/>
              <a:t>mesataren</a:t>
            </a:r>
            <a:r>
              <a:rPr lang="en-US" dirty="0" smtClean="0"/>
              <a:t> </a:t>
            </a:r>
            <a:r>
              <a:rPr lang="en-US" dirty="0" err="1" smtClean="0"/>
              <a:t>dhe</a:t>
            </a:r>
            <a:r>
              <a:rPr lang="en-US" dirty="0" smtClean="0"/>
              <a:t> </a:t>
            </a:r>
            <a:r>
              <a:rPr lang="en-US" dirty="0" err="1" smtClean="0"/>
              <a:t>sidomos</a:t>
            </a:r>
            <a:r>
              <a:rPr lang="en-US" dirty="0" smtClean="0"/>
              <a:t> </a:t>
            </a:r>
            <a:r>
              <a:rPr lang="en-US" dirty="0" err="1" smtClean="0"/>
              <a:t>ata</a:t>
            </a:r>
            <a:r>
              <a:rPr lang="en-US" dirty="0" smtClean="0"/>
              <a:t> me </a:t>
            </a:r>
            <a:r>
              <a:rPr lang="en-US" dirty="0" err="1" smtClean="0"/>
              <a:t>pak</a:t>
            </a:r>
            <a:r>
              <a:rPr lang="en-US" dirty="0" smtClean="0"/>
              <a:t> </a:t>
            </a:r>
            <a:r>
              <a:rPr lang="en-US" dirty="0" err="1" smtClean="0"/>
              <a:t>arritje</a:t>
            </a:r>
            <a:r>
              <a:rPr lang="en-US" dirty="0" smtClean="0"/>
              <a:t> </a:t>
            </a:r>
            <a:r>
              <a:rPr lang="en-US" dirty="0" err="1" smtClean="0"/>
              <a:t>në</a:t>
            </a:r>
            <a:r>
              <a:rPr lang="en-US" dirty="0" smtClean="0"/>
              <a:t> </a:t>
            </a:r>
            <a:r>
              <a:rPr lang="en-US" dirty="0" err="1" smtClean="0"/>
              <a:t>shkollë</a:t>
            </a:r>
            <a:r>
              <a:rPr lang="en-US" dirty="0" smtClean="0"/>
              <a:t>.</a:t>
            </a:r>
          </a:p>
          <a:p>
            <a:r>
              <a:rPr lang="en-US" dirty="0" smtClean="0"/>
              <a:t> </a:t>
            </a:r>
            <a:r>
              <a:rPr lang="en-US" dirty="0" err="1" smtClean="0"/>
              <a:t>Favorizimi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akteve</a:t>
            </a:r>
            <a:r>
              <a:rPr lang="en-US" dirty="0" smtClean="0"/>
              <a:t> </a:t>
            </a:r>
            <a:r>
              <a:rPr lang="en-US" dirty="0" err="1" smtClean="0"/>
              <a:t>korruptive</a:t>
            </a:r>
            <a:r>
              <a:rPr lang="en-US" dirty="0" smtClean="0"/>
              <a:t> </a:t>
            </a:r>
            <a:r>
              <a:rPr lang="en-US" dirty="0" err="1" smtClean="0"/>
              <a:t>në</a:t>
            </a:r>
            <a:r>
              <a:rPr lang="en-US" dirty="0" smtClean="0"/>
              <a:t> </a:t>
            </a:r>
            <a:r>
              <a:rPr lang="en-US" dirty="0" err="1" smtClean="0"/>
              <a:t>këto</a:t>
            </a:r>
            <a:r>
              <a:rPr lang="en-US" dirty="0" smtClean="0"/>
              <a:t> </a:t>
            </a:r>
            <a:r>
              <a:rPr lang="en-US" dirty="0" err="1" smtClean="0"/>
              <a:t>nivele</a:t>
            </a:r>
            <a:r>
              <a:rPr lang="en-US" dirty="0" smtClean="0"/>
              <a:t> </a:t>
            </a:r>
            <a:r>
              <a:rPr lang="en-US" dirty="0" err="1" smtClean="0"/>
              <a:t>lulëzon</a:t>
            </a:r>
            <a:r>
              <a:rPr lang="en-US" dirty="0" smtClean="0"/>
              <a:t> </a:t>
            </a:r>
            <a:r>
              <a:rPr lang="en-US" dirty="0" err="1" smtClean="0"/>
              <a:t>më</a:t>
            </a:r>
            <a:r>
              <a:rPr lang="en-US" dirty="0" smtClean="0"/>
              <a:t> </a:t>
            </a:r>
            <a:r>
              <a:rPr lang="en-US" dirty="0" err="1" smtClean="0"/>
              <a:t>lehtë</a:t>
            </a:r>
            <a:r>
              <a:rPr lang="en-US" dirty="0" smtClean="0"/>
              <a:t>. </a:t>
            </a:r>
            <a:r>
              <a:rPr lang="en-US" dirty="0" err="1" smtClean="0"/>
              <a:t>Pra</a:t>
            </a:r>
            <a:r>
              <a:rPr lang="en-US" dirty="0" smtClean="0"/>
              <a:t> </a:t>
            </a:r>
            <a:r>
              <a:rPr lang="en-US" dirty="0" err="1" smtClean="0"/>
              <a:t>përdorimi</a:t>
            </a:r>
            <a:r>
              <a:rPr lang="en-US" dirty="0" smtClean="0"/>
              <a:t> </a:t>
            </a:r>
            <a:r>
              <a:rPr lang="en-US" dirty="0" err="1" smtClean="0"/>
              <a:t>në</a:t>
            </a:r>
            <a:r>
              <a:rPr lang="en-US" dirty="0" smtClean="0"/>
              <a:t> </a:t>
            </a:r>
            <a:r>
              <a:rPr lang="en-US" dirty="0" err="1" smtClean="0"/>
              <a:t>mënyrë</a:t>
            </a:r>
            <a:r>
              <a:rPr lang="en-US" dirty="0" smtClean="0"/>
              <a:t> </a:t>
            </a:r>
            <a:r>
              <a:rPr lang="en-US" dirty="0" err="1" smtClean="0"/>
              <a:t>më</a:t>
            </a:r>
            <a:r>
              <a:rPr lang="en-US" dirty="0" smtClean="0"/>
              <a:t> </a:t>
            </a:r>
            <a:r>
              <a:rPr lang="en-US" dirty="0" err="1" smtClean="0"/>
              <a:t>racionale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sistemit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vlerësimit</a:t>
            </a:r>
            <a:r>
              <a:rPr lang="en-US" dirty="0" smtClean="0"/>
              <a:t>, </a:t>
            </a:r>
            <a:r>
              <a:rPr lang="en-US" dirty="0" err="1" smtClean="0"/>
              <a:t>kërkon</a:t>
            </a:r>
            <a:r>
              <a:rPr lang="en-US" dirty="0" smtClean="0"/>
              <a:t> </a:t>
            </a:r>
            <a:r>
              <a:rPr lang="en-US" dirty="0" err="1" smtClean="0"/>
              <a:t>orjentimet</a:t>
            </a:r>
            <a:r>
              <a:rPr lang="en-US" dirty="0" smtClean="0"/>
              <a:t> </a:t>
            </a:r>
            <a:r>
              <a:rPr lang="en-US" dirty="0" err="1" smtClean="0"/>
              <a:t>përkatëse</a:t>
            </a:r>
            <a:r>
              <a:rPr lang="en-US" dirty="0" smtClean="0"/>
              <a:t>,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cilat</a:t>
            </a:r>
            <a:r>
              <a:rPr lang="en-US" dirty="0" smtClean="0"/>
              <a:t> </a:t>
            </a:r>
            <a:r>
              <a:rPr lang="en-US" dirty="0" err="1" smtClean="0"/>
              <a:t>duhet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realizojnë</a:t>
            </a:r>
            <a:r>
              <a:rPr lang="en-US" dirty="0" smtClean="0"/>
              <a:t> </a:t>
            </a:r>
            <a:r>
              <a:rPr lang="en-US" dirty="0" err="1" smtClean="0"/>
              <a:t>konvertim</a:t>
            </a:r>
            <a:r>
              <a:rPr lang="en-US" dirty="0" smtClean="0"/>
              <a:t> transparent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vlerave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nxënësve</a:t>
            </a:r>
            <a:r>
              <a:rPr lang="en-US" dirty="0" smtClean="0"/>
              <a:t>. </a:t>
            </a:r>
            <a:endParaRPr lang="en-CA" dirty="0" smtClean="0"/>
          </a:p>
          <a:p>
            <a:endParaRPr lang="en-US" dirty="0" smtClean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135563"/>
          </a:xfrm>
        </p:spPr>
        <p:txBody>
          <a:bodyPr>
            <a:normAutofit fontScale="70000" lnSpcReduction="20000"/>
          </a:bodyPr>
          <a:lstStyle/>
          <a:p>
            <a:r>
              <a:rPr lang="en-US" dirty="0" err="1" smtClean="0"/>
              <a:t>Praktikimi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vetëm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filozofisë</a:t>
            </a:r>
            <a:r>
              <a:rPr lang="en-US" dirty="0" smtClean="0"/>
              <a:t> </a:t>
            </a:r>
            <a:r>
              <a:rPr lang="en-US" dirty="0" err="1" smtClean="0"/>
              <a:t>marksiste</a:t>
            </a:r>
            <a:r>
              <a:rPr lang="en-US" dirty="0" smtClean="0"/>
              <a:t>, </a:t>
            </a:r>
            <a:r>
              <a:rPr lang="en-US" dirty="0" err="1" smtClean="0"/>
              <a:t>lejonte</a:t>
            </a:r>
            <a:r>
              <a:rPr lang="en-US" dirty="0" smtClean="0"/>
              <a:t> </a:t>
            </a:r>
            <a:r>
              <a:rPr lang="en-US" dirty="0" err="1" smtClean="0"/>
              <a:t>interpretime</a:t>
            </a:r>
            <a:r>
              <a:rPr lang="en-US" dirty="0" smtClean="0"/>
              <a:t> </a:t>
            </a:r>
            <a:r>
              <a:rPr lang="en-US" dirty="0" err="1" smtClean="0"/>
              <a:t>serioze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realitetit</a:t>
            </a:r>
            <a:r>
              <a:rPr lang="en-US" dirty="0" smtClean="0"/>
              <a:t>, </a:t>
            </a:r>
            <a:r>
              <a:rPr lang="en-US" dirty="0" err="1" smtClean="0"/>
              <a:t>por</a:t>
            </a:r>
            <a:r>
              <a:rPr lang="en-US" dirty="0" smtClean="0"/>
              <a:t> </a:t>
            </a:r>
            <a:r>
              <a:rPr lang="en-US" dirty="0" err="1" smtClean="0"/>
              <a:t>shoqërohej</a:t>
            </a:r>
            <a:r>
              <a:rPr lang="en-US" dirty="0" smtClean="0"/>
              <a:t> me </a:t>
            </a:r>
            <a:r>
              <a:rPr lang="en-US" dirty="0" err="1" smtClean="0"/>
              <a:t>përjashtimin</a:t>
            </a:r>
            <a:r>
              <a:rPr lang="en-US" dirty="0" smtClean="0"/>
              <a:t> e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gjitha</a:t>
            </a:r>
            <a:r>
              <a:rPr lang="en-US" dirty="0" smtClean="0"/>
              <a:t> </a:t>
            </a:r>
            <a:r>
              <a:rPr lang="en-US" dirty="0" err="1" smtClean="0"/>
              <a:t>platformave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tjera</a:t>
            </a:r>
            <a:r>
              <a:rPr lang="en-US" dirty="0" smtClean="0"/>
              <a:t> </a:t>
            </a:r>
            <a:r>
              <a:rPr lang="en-US" dirty="0" err="1" smtClean="0"/>
              <a:t>ideore</a:t>
            </a:r>
            <a:r>
              <a:rPr lang="en-US" dirty="0" smtClean="0"/>
              <a:t>. Sot </a:t>
            </a:r>
            <a:r>
              <a:rPr lang="en-US" dirty="0" err="1" smtClean="0"/>
              <a:t>që</a:t>
            </a:r>
            <a:r>
              <a:rPr lang="en-US" dirty="0" smtClean="0"/>
              <a:t> </a:t>
            </a:r>
            <a:r>
              <a:rPr lang="en-US" dirty="0" err="1" smtClean="0"/>
              <a:t>është</a:t>
            </a:r>
            <a:r>
              <a:rPr lang="en-US" dirty="0" smtClean="0"/>
              <a:t> </a:t>
            </a:r>
            <a:r>
              <a:rPr lang="en-US" dirty="0" err="1" smtClean="0"/>
              <a:t>mënjanuar</a:t>
            </a:r>
            <a:r>
              <a:rPr lang="en-US" dirty="0" smtClean="0"/>
              <a:t> </a:t>
            </a:r>
            <a:r>
              <a:rPr lang="en-US" dirty="0" err="1" smtClean="0"/>
              <a:t>së</a:t>
            </a:r>
            <a:r>
              <a:rPr lang="en-US" dirty="0" smtClean="0"/>
              <a:t> </a:t>
            </a:r>
            <a:r>
              <a:rPr lang="en-US" dirty="0" err="1" smtClean="0"/>
              <a:t>tepërmi</a:t>
            </a:r>
            <a:r>
              <a:rPr lang="en-US" dirty="0" smtClean="0"/>
              <a:t> </a:t>
            </a:r>
            <a:r>
              <a:rPr lang="en-US" dirty="0" err="1" smtClean="0"/>
              <a:t>kjo</a:t>
            </a:r>
            <a:r>
              <a:rPr lang="en-US" dirty="0" smtClean="0"/>
              <a:t> </a:t>
            </a:r>
            <a:r>
              <a:rPr lang="en-US" dirty="0" err="1" smtClean="0"/>
              <a:t>filozofi</a:t>
            </a:r>
            <a:r>
              <a:rPr lang="en-US" dirty="0" smtClean="0"/>
              <a:t>, </a:t>
            </a:r>
            <a:r>
              <a:rPr lang="en-US" dirty="0" err="1" smtClean="0"/>
              <a:t>identifikohet</a:t>
            </a:r>
            <a:r>
              <a:rPr lang="en-US" dirty="0" smtClean="0"/>
              <a:t>  </a:t>
            </a:r>
            <a:r>
              <a:rPr lang="en-US" dirty="0" err="1" smtClean="0"/>
              <a:t>si</a:t>
            </a:r>
            <a:r>
              <a:rPr lang="en-US" dirty="0" smtClean="0"/>
              <a:t> </a:t>
            </a:r>
            <a:r>
              <a:rPr lang="en-US" dirty="0" err="1" smtClean="0"/>
              <a:t>akoma</a:t>
            </a:r>
            <a:r>
              <a:rPr lang="en-US" dirty="0" smtClean="0"/>
              <a:t> </a:t>
            </a:r>
            <a:r>
              <a:rPr lang="en-US" dirty="0" err="1" smtClean="0"/>
              <a:t>më</a:t>
            </a:r>
            <a:r>
              <a:rPr lang="en-US" dirty="0" smtClean="0"/>
              <a:t> e </a:t>
            </a:r>
            <a:r>
              <a:rPr lang="en-US" dirty="0" err="1" smtClean="0"/>
              <a:t>domosdoshme</a:t>
            </a:r>
            <a:r>
              <a:rPr lang="en-US" dirty="0" smtClean="0"/>
              <a:t> </a:t>
            </a:r>
            <a:r>
              <a:rPr lang="en-US" dirty="0" err="1" smtClean="0"/>
              <a:t>njohja</a:t>
            </a:r>
            <a:r>
              <a:rPr lang="en-US" dirty="0" smtClean="0"/>
              <a:t> me </a:t>
            </a:r>
            <a:r>
              <a:rPr lang="en-US" dirty="0" err="1" smtClean="0"/>
              <a:t>mundësitë</a:t>
            </a:r>
            <a:r>
              <a:rPr lang="en-US" dirty="0" smtClean="0"/>
              <a:t> </a:t>
            </a:r>
            <a:r>
              <a:rPr lang="en-US" dirty="0" err="1" smtClean="0"/>
              <a:t>interpretuese</a:t>
            </a:r>
            <a:r>
              <a:rPr lang="en-US" dirty="0" smtClean="0"/>
              <a:t> </a:t>
            </a:r>
            <a:r>
              <a:rPr lang="en-US" dirty="0" err="1" smtClean="0"/>
              <a:t>dhe</a:t>
            </a:r>
            <a:r>
              <a:rPr lang="en-US" dirty="0" smtClean="0"/>
              <a:t> </a:t>
            </a:r>
            <a:r>
              <a:rPr lang="en-US" dirty="0" err="1" smtClean="0"/>
              <a:t>aplikative</a:t>
            </a:r>
            <a:r>
              <a:rPr lang="en-US" dirty="0" smtClean="0"/>
              <a:t> </a:t>
            </a:r>
            <a:r>
              <a:rPr lang="en-US" dirty="0" err="1" smtClean="0"/>
              <a:t>që</a:t>
            </a:r>
            <a:r>
              <a:rPr lang="en-US" dirty="0" smtClean="0"/>
              <a:t> </a:t>
            </a:r>
            <a:r>
              <a:rPr lang="en-US" dirty="0" err="1" smtClean="0"/>
              <a:t>sigurojnë</a:t>
            </a:r>
            <a:r>
              <a:rPr lang="en-US" dirty="0" smtClean="0"/>
              <a:t> </a:t>
            </a:r>
            <a:r>
              <a:rPr lang="en-US" dirty="0" err="1" smtClean="0"/>
              <a:t>platformat</a:t>
            </a:r>
            <a:r>
              <a:rPr lang="en-US" dirty="0" smtClean="0"/>
              <a:t> e </a:t>
            </a:r>
            <a:r>
              <a:rPr lang="en-US" dirty="0" err="1" smtClean="0"/>
              <a:t>tjera</a:t>
            </a:r>
            <a:r>
              <a:rPr lang="en-US" dirty="0" smtClean="0"/>
              <a:t> </a:t>
            </a:r>
            <a:r>
              <a:rPr lang="en-US" dirty="0" err="1" smtClean="0"/>
              <a:t>ideore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arsimit</a:t>
            </a:r>
            <a:r>
              <a:rPr lang="en-US" dirty="0" smtClean="0"/>
              <a:t>. </a:t>
            </a:r>
          </a:p>
          <a:p>
            <a:r>
              <a:rPr lang="en-US" dirty="0" err="1" smtClean="0"/>
              <a:t>Teori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tilla</a:t>
            </a:r>
            <a:r>
              <a:rPr lang="en-US" dirty="0" smtClean="0"/>
              <a:t> </a:t>
            </a:r>
            <a:r>
              <a:rPr lang="en-US" dirty="0" err="1" smtClean="0"/>
              <a:t>si</a:t>
            </a:r>
            <a:r>
              <a:rPr lang="en-US" dirty="0" smtClean="0"/>
              <a:t>: </a:t>
            </a:r>
            <a:r>
              <a:rPr lang="en-US" dirty="0" err="1" smtClean="0"/>
              <a:t>Progresivizmi</a:t>
            </a:r>
            <a:r>
              <a:rPr lang="en-US" dirty="0" smtClean="0"/>
              <a:t>, </a:t>
            </a:r>
            <a:r>
              <a:rPr lang="en-US" dirty="0" err="1" smtClean="0"/>
              <a:t>Bihejviorizmi</a:t>
            </a:r>
            <a:r>
              <a:rPr lang="en-US" dirty="0" smtClean="0"/>
              <a:t>, </a:t>
            </a:r>
            <a:r>
              <a:rPr lang="en-US" dirty="0" err="1" smtClean="0"/>
              <a:t>Esencializmi</a:t>
            </a:r>
            <a:r>
              <a:rPr lang="en-US" dirty="0" smtClean="0"/>
              <a:t> </a:t>
            </a:r>
            <a:r>
              <a:rPr lang="en-US" dirty="0" err="1" smtClean="0"/>
              <a:t>etj</a:t>
            </a:r>
            <a:r>
              <a:rPr lang="en-US" dirty="0" smtClean="0"/>
              <a:t>, </a:t>
            </a:r>
            <a:r>
              <a:rPr lang="en-US" dirty="0" err="1" smtClean="0"/>
              <a:t>aplikohen</a:t>
            </a:r>
            <a:r>
              <a:rPr lang="en-US" dirty="0" smtClean="0"/>
              <a:t> </a:t>
            </a:r>
            <a:r>
              <a:rPr lang="en-US" dirty="0" err="1" smtClean="0"/>
              <a:t>nga</a:t>
            </a:r>
            <a:r>
              <a:rPr lang="en-US" dirty="0" smtClean="0"/>
              <a:t> </a:t>
            </a:r>
            <a:r>
              <a:rPr lang="en-US" dirty="0" err="1" smtClean="0"/>
              <a:t>edukatorë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institucioneve</a:t>
            </a:r>
            <a:r>
              <a:rPr lang="en-US" dirty="0" smtClean="0"/>
              <a:t> </a:t>
            </a:r>
            <a:r>
              <a:rPr lang="en-US" dirty="0" err="1" smtClean="0"/>
              <a:t>arsimore</a:t>
            </a:r>
            <a:r>
              <a:rPr lang="en-US" dirty="0" smtClean="0"/>
              <a:t> </a:t>
            </a:r>
            <a:r>
              <a:rPr lang="en-US" dirty="0" err="1" smtClean="0"/>
              <a:t>më</a:t>
            </a:r>
            <a:r>
              <a:rPr lang="en-US" dirty="0" smtClean="0"/>
              <a:t> </a:t>
            </a:r>
            <a:r>
              <a:rPr lang="en-US" dirty="0" err="1" smtClean="0"/>
              <a:t>në</a:t>
            </a:r>
            <a:r>
              <a:rPr lang="en-US" dirty="0" smtClean="0"/>
              <a:t> </a:t>
            </a:r>
            <a:r>
              <a:rPr lang="en-US" dirty="0" err="1" smtClean="0"/>
              <a:t>zë</a:t>
            </a:r>
            <a:r>
              <a:rPr lang="en-US" dirty="0" smtClean="0"/>
              <a:t> </a:t>
            </a:r>
            <a:r>
              <a:rPr lang="en-US" dirty="0" err="1" smtClean="0"/>
              <a:t>në</a:t>
            </a:r>
            <a:r>
              <a:rPr lang="en-US" dirty="0" smtClean="0"/>
              <a:t> </a:t>
            </a:r>
            <a:r>
              <a:rPr lang="en-US" dirty="0" err="1" smtClean="0"/>
              <a:t>botë</a:t>
            </a:r>
            <a:r>
              <a:rPr lang="en-US" dirty="0" smtClean="0"/>
              <a:t>. </a:t>
            </a:r>
          </a:p>
          <a:p>
            <a:r>
              <a:rPr lang="en-US" dirty="0" err="1" smtClean="0"/>
              <a:t>Mbase</a:t>
            </a:r>
            <a:r>
              <a:rPr lang="en-US" dirty="0" smtClean="0"/>
              <a:t> </a:t>
            </a:r>
            <a:r>
              <a:rPr lang="en-US" dirty="0" err="1" smtClean="0"/>
              <a:t>secila</a:t>
            </a:r>
            <a:r>
              <a:rPr lang="en-US" dirty="0" smtClean="0"/>
              <a:t> </a:t>
            </a:r>
            <a:r>
              <a:rPr lang="en-US" dirty="0" err="1" smtClean="0"/>
              <a:t>prej</a:t>
            </a:r>
            <a:r>
              <a:rPr lang="en-US" dirty="0" smtClean="0"/>
              <a:t> </a:t>
            </a:r>
            <a:r>
              <a:rPr lang="en-US" dirty="0" err="1" smtClean="0"/>
              <a:t>tyre</a:t>
            </a:r>
            <a:r>
              <a:rPr lang="en-US" dirty="0" smtClean="0"/>
              <a:t> </a:t>
            </a:r>
            <a:r>
              <a:rPr lang="en-US" dirty="0" err="1" smtClean="0"/>
              <a:t>më</a:t>
            </a:r>
            <a:r>
              <a:rPr lang="en-US" dirty="0" smtClean="0"/>
              <a:t> </a:t>
            </a:r>
            <a:r>
              <a:rPr lang="en-US" dirty="0" err="1" smtClean="0"/>
              <a:t>vete</a:t>
            </a:r>
            <a:r>
              <a:rPr lang="en-US" dirty="0" smtClean="0"/>
              <a:t> </a:t>
            </a:r>
            <a:r>
              <a:rPr lang="en-US" dirty="0" err="1" smtClean="0"/>
              <a:t>nuk</a:t>
            </a:r>
            <a:r>
              <a:rPr lang="en-US" dirty="0" smtClean="0"/>
              <a:t> </a:t>
            </a:r>
            <a:r>
              <a:rPr lang="en-US" dirty="0" err="1" smtClean="0"/>
              <a:t>arrin</a:t>
            </a:r>
            <a:r>
              <a:rPr lang="en-US" dirty="0" smtClean="0"/>
              <a:t> </a:t>
            </a:r>
            <a:r>
              <a:rPr lang="en-US" dirty="0" err="1" smtClean="0"/>
              <a:t>një</a:t>
            </a:r>
            <a:r>
              <a:rPr lang="en-US" dirty="0" smtClean="0"/>
              <a:t> </a:t>
            </a:r>
            <a:r>
              <a:rPr lang="en-US" dirty="0" err="1" smtClean="0"/>
              <a:t>interpretim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mjaftueshëm</a:t>
            </a:r>
            <a:r>
              <a:rPr lang="en-US" dirty="0" smtClean="0"/>
              <a:t> </a:t>
            </a:r>
            <a:r>
              <a:rPr lang="en-US" dirty="0" err="1" smtClean="0"/>
              <a:t>dhe</a:t>
            </a:r>
            <a:r>
              <a:rPr lang="en-US" dirty="0" smtClean="0"/>
              <a:t> pa </a:t>
            </a:r>
            <a:r>
              <a:rPr lang="en-US" dirty="0" err="1" smtClean="0"/>
              <a:t>mangësi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realitetit</a:t>
            </a:r>
            <a:r>
              <a:rPr lang="en-US" dirty="0" smtClean="0"/>
              <a:t>, </a:t>
            </a:r>
            <a:r>
              <a:rPr lang="en-US" dirty="0" err="1" smtClean="0"/>
              <a:t>por</a:t>
            </a:r>
            <a:r>
              <a:rPr lang="en-US" dirty="0" smtClean="0"/>
              <a:t> </a:t>
            </a:r>
            <a:r>
              <a:rPr lang="en-US" dirty="0" err="1" smtClean="0"/>
              <a:t>njohja</a:t>
            </a:r>
            <a:r>
              <a:rPr lang="en-US" dirty="0" smtClean="0"/>
              <a:t> e </a:t>
            </a:r>
            <a:r>
              <a:rPr lang="en-US" dirty="0" err="1" smtClean="0"/>
              <a:t>sa</a:t>
            </a:r>
            <a:r>
              <a:rPr lang="en-US" dirty="0" smtClean="0"/>
              <a:t> </a:t>
            </a:r>
            <a:r>
              <a:rPr lang="en-US" dirty="0" err="1" smtClean="0"/>
              <a:t>më</a:t>
            </a:r>
            <a:r>
              <a:rPr lang="en-US" dirty="0" smtClean="0"/>
              <a:t> </a:t>
            </a:r>
            <a:r>
              <a:rPr lang="en-US" dirty="0" err="1" smtClean="0"/>
              <a:t>shumë</a:t>
            </a:r>
            <a:r>
              <a:rPr lang="en-US" dirty="0" smtClean="0"/>
              <a:t> </a:t>
            </a:r>
            <a:r>
              <a:rPr lang="en-US" dirty="0" err="1" smtClean="0"/>
              <a:t>prej</a:t>
            </a:r>
            <a:r>
              <a:rPr lang="en-US" dirty="0" smtClean="0"/>
              <a:t> </a:t>
            </a:r>
            <a:r>
              <a:rPr lang="en-US" dirty="0" err="1" smtClean="0"/>
              <a:t>tyre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siguron</a:t>
            </a:r>
            <a:r>
              <a:rPr lang="en-US" dirty="0" smtClean="0"/>
              <a:t> </a:t>
            </a:r>
            <a:r>
              <a:rPr lang="en-US" dirty="0" err="1" smtClean="0"/>
              <a:t>besim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mjaftueshëm</a:t>
            </a:r>
            <a:r>
              <a:rPr lang="en-US" dirty="0" smtClean="0"/>
              <a:t>. </a:t>
            </a:r>
            <a:r>
              <a:rPr lang="en-US" dirty="0" err="1" smtClean="0"/>
              <a:t>Besim</a:t>
            </a:r>
            <a:r>
              <a:rPr lang="en-US" dirty="0" smtClean="0"/>
              <a:t> </a:t>
            </a:r>
            <a:r>
              <a:rPr lang="en-US" dirty="0" err="1" smtClean="0"/>
              <a:t>ky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nevojshëm</a:t>
            </a:r>
            <a:r>
              <a:rPr lang="en-US" dirty="0" smtClean="0"/>
              <a:t> </a:t>
            </a:r>
            <a:r>
              <a:rPr lang="en-US" dirty="0" err="1" smtClean="0"/>
              <a:t>për</a:t>
            </a:r>
            <a:r>
              <a:rPr lang="en-US" dirty="0" smtClean="0"/>
              <a:t> </a:t>
            </a:r>
            <a:r>
              <a:rPr lang="en-US" dirty="0" err="1" smtClean="0"/>
              <a:t>gjenerimin</a:t>
            </a:r>
            <a:r>
              <a:rPr lang="en-US" dirty="0" smtClean="0"/>
              <a:t> e </a:t>
            </a:r>
            <a:r>
              <a:rPr lang="en-US" dirty="0" err="1" smtClean="0"/>
              <a:t>forcave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konsiderueshme</a:t>
            </a:r>
            <a:r>
              <a:rPr lang="en-US" dirty="0" smtClean="0"/>
              <a:t> </a:t>
            </a:r>
            <a:r>
              <a:rPr lang="en-US" dirty="0" err="1" smtClean="0"/>
              <a:t>për</a:t>
            </a:r>
            <a:r>
              <a:rPr lang="en-US" dirty="0" smtClean="0"/>
              <a:t> </a:t>
            </a:r>
            <a:r>
              <a:rPr lang="en-US" dirty="0" err="1" smtClean="0"/>
              <a:t>transformime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shëndetshme</a:t>
            </a:r>
            <a:r>
              <a:rPr lang="en-US" dirty="0" smtClean="0"/>
              <a:t> </a:t>
            </a:r>
            <a:r>
              <a:rPr lang="en-US" dirty="0" err="1" smtClean="0"/>
              <a:t>në</a:t>
            </a:r>
            <a:r>
              <a:rPr lang="en-US" dirty="0" smtClean="0"/>
              <a:t> </a:t>
            </a:r>
            <a:r>
              <a:rPr lang="en-US" dirty="0" err="1" smtClean="0"/>
              <a:t>arsim</a:t>
            </a:r>
            <a:r>
              <a:rPr lang="en-US" dirty="0" smtClean="0"/>
              <a:t>.</a:t>
            </a:r>
          </a:p>
          <a:p>
            <a:r>
              <a:rPr lang="en-US" dirty="0" smtClean="0"/>
              <a:t> </a:t>
            </a:r>
            <a:r>
              <a:rPr lang="en-US" dirty="0" err="1" smtClean="0"/>
              <a:t>Këto</a:t>
            </a:r>
            <a:r>
              <a:rPr lang="en-US" dirty="0" smtClean="0"/>
              <a:t> </a:t>
            </a:r>
            <a:r>
              <a:rPr lang="en-US" dirty="0" err="1" smtClean="0"/>
              <a:t>ideologji</a:t>
            </a:r>
            <a:r>
              <a:rPr lang="en-US" dirty="0" smtClean="0"/>
              <a:t> </a:t>
            </a:r>
            <a:r>
              <a:rPr lang="en-US" dirty="0" err="1" smtClean="0"/>
              <a:t>arsimore</a:t>
            </a:r>
            <a:r>
              <a:rPr lang="en-US" dirty="0" smtClean="0"/>
              <a:t> e </a:t>
            </a:r>
            <a:r>
              <a:rPr lang="en-US" dirty="0" err="1" smtClean="0"/>
              <a:t>kanë</a:t>
            </a:r>
            <a:r>
              <a:rPr lang="en-US" dirty="0" smtClean="0"/>
              <a:t> </a:t>
            </a:r>
            <a:r>
              <a:rPr lang="en-US" dirty="0" err="1" smtClean="0"/>
              <a:t>bazën</a:t>
            </a:r>
            <a:r>
              <a:rPr lang="en-US" dirty="0" smtClean="0"/>
              <a:t> </a:t>
            </a:r>
            <a:r>
              <a:rPr lang="en-US" dirty="0" err="1" smtClean="0"/>
              <a:t>te</a:t>
            </a:r>
            <a:r>
              <a:rPr lang="en-US" dirty="0" smtClean="0"/>
              <a:t> </a:t>
            </a:r>
            <a:r>
              <a:rPr lang="en-US" dirty="0" err="1" smtClean="0"/>
              <a:t>praktika</a:t>
            </a:r>
            <a:r>
              <a:rPr lang="en-US" dirty="0" smtClean="0"/>
              <a:t> e </a:t>
            </a:r>
            <a:r>
              <a:rPr lang="en-US" dirty="0" err="1" smtClean="0"/>
              <a:t>mirfilltë</a:t>
            </a:r>
            <a:r>
              <a:rPr lang="en-US" dirty="0" smtClean="0"/>
              <a:t> </a:t>
            </a:r>
            <a:r>
              <a:rPr lang="en-US" dirty="0" err="1" smtClean="0"/>
              <a:t>shkollore</a:t>
            </a:r>
            <a:r>
              <a:rPr lang="en-US" dirty="0" smtClean="0"/>
              <a:t>. </a:t>
            </a:r>
            <a:r>
              <a:rPr lang="en-US" dirty="0" err="1" smtClean="0"/>
              <a:t>Pra</a:t>
            </a:r>
            <a:r>
              <a:rPr lang="en-US" dirty="0" smtClean="0"/>
              <a:t> </a:t>
            </a:r>
            <a:r>
              <a:rPr lang="en-US" dirty="0" err="1" smtClean="0"/>
              <a:t>mësuesit</a:t>
            </a:r>
            <a:r>
              <a:rPr lang="en-US" dirty="0" smtClean="0"/>
              <a:t> </a:t>
            </a:r>
            <a:r>
              <a:rPr lang="en-US" dirty="0" err="1" smtClean="0"/>
              <a:t>edhe</a:t>
            </a:r>
            <a:r>
              <a:rPr lang="en-US" dirty="0" smtClean="0"/>
              <a:t> me </a:t>
            </a:r>
            <a:r>
              <a:rPr lang="en-US" dirty="0" err="1" smtClean="0"/>
              <a:t>mosnjohje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plotë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tyre</a:t>
            </a:r>
            <a:r>
              <a:rPr lang="en-US" dirty="0" smtClean="0"/>
              <a:t>, </a:t>
            </a:r>
            <a:r>
              <a:rPr lang="en-US" dirty="0" err="1" smtClean="0"/>
              <a:t>kryejnë</a:t>
            </a:r>
            <a:r>
              <a:rPr lang="en-US" dirty="0" smtClean="0"/>
              <a:t> </a:t>
            </a:r>
            <a:r>
              <a:rPr lang="en-US" dirty="0" err="1" smtClean="0"/>
              <a:t>mjaft</a:t>
            </a:r>
            <a:r>
              <a:rPr lang="en-US" dirty="0" smtClean="0"/>
              <a:t> </a:t>
            </a:r>
            <a:r>
              <a:rPr lang="en-US" dirty="0" err="1" smtClean="0"/>
              <a:t>veprimtari</a:t>
            </a:r>
            <a:r>
              <a:rPr lang="en-US" dirty="0" smtClean="0"/>
              <a:t> </a:t>
            </a:r>
            <a:r>
              <a:rPr lang="en-US" dirty="0" err="1" smtClean="0"/>
              <a:t>përshtatëse</a:t>
            </a:r>
            <a:r>
              <a:rPr lang="en-US" dirty="0" smtClean="0"/>
              <a:t>.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533400"/>
            <a:ext cx="8686800" cy="5546725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 </a:t>
            </a:r>
            <a:r>
              <a:rPr lang="en-US" dirty="0" err="1" smtClean="0"/>
              <a:t>Konflikte</a:t>
            </a:r>
            <a:r>
              <a:rPr lang="en-US" dirty="0" smtClean="0"/>
              <a:t> </a:t>
            </a:r>
            <a:r>
              <a:rPr lang="en-US" dirty="0" err="1" smtClean="0"/>
              <a:t>shoqërore</a:t>
            </a:r>
            <a:r>
              <a:rPr lang="en-US" dirty="0" smtClean="0"/>
              <a:t>, </a:t>
            </a:r>
            <a:r>
              <a:rPr lang="en-US" dirty="0" err="1" smtClean="0"/>
              <a:t>që</a:t>
            </a:r>
            <a:r>
              <a:rPr lang="en-US" dirty="0" smtClean="0"/>
              <a:t> </a:t>
            </a:r>
            <a:r>
              <a:rPr lang="en-US" dirty="0" err="1" smtClean="0"/>
              <a:t>shfaqen</a:t>
            </a:r>
            <a:r>
              <a:rPr lang="en-US" dirty="0" smtClean="0"/>
              <a:t> </a:t>
            </a:r>
            <a:r>
              <a:rPr lang="en-US" dirty="0" err="1" smtClean="0"/>
              <a:t>shpesh</a:t>
            </a:r>
            <a:r>
              <a:rPr lang="en-US" dirty="0" smtClean="0"/>
              <a:t> </a:t>
            </a:r>
            <a:r>
              <a:rPr lang="en-US" dirty="0" err="1" smtClean="0"/>
              <a:t>në</a:t>
            </a:r>
            <a:r>
              <a:rPr lang="en-US" dirty="0" smtClean="0"/>
              <a:t> </a:t>
            </a:r>
            <a:r>
              <a:rPr lang="en-US" dirty="0" err="1" smtClean="0"/>
              <a:t>arsim</a:t>
            </a:r>
            <a:r>
              <a:rPr lang="en-US" dirty="0" smtClean="0"/>
              <a:t>, </a:t>
            </a:r>
            <a:r>
              <a:rPr lang="en-US" dirty="0" err="1" smtClean="0"/>
              <a:t>nuk</a:t>
            </a:r>
            <a:r>
              <a:rPr lang="en-US" dirty="0" smtClean="0"/>
              <a:t> </a:t>
            </a:r>
            <a:r>
              <a:rPr lang="en-US" dirty="0" err="1" smtClean="0"/>
              <a:t>duhet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gjejnë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papërgatitur</a:t>
            </a:r>
            <a:r>
              <a:rPr lang="en-US" dirty="0" smtClean="0"/>
              <a:t> </a:t>
            </a:r>
            <a:r>
              <a:rPr lang="en-US" dirty="0" err="1" smtClean="0"/>
              <a:t>vetëdijen</a:t>
            </a:r>
            <a:r>
              <a:rPr lang="en-US" dirty="0" smtClean="0"/>
              <a:t> </a:t>
            </a:r>
            <a:r>
              <a:rPr lang="en-US" dirty="0" err="1" smtClean="0"/>
              <a:t>pedagogjike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mësuesve</a:t>
            </a:r>
            <a:r>
              <a:rPr lang="en-US" dirty="0" smtClean="0"/>
              <a:t>. Me </a:t>
            </a:r>
            <a:r>
              <a:rPr lang="en-US" dirty="0" err="1" smtClean="0"/>
              <a:t>shembullin</a:t>
            </a:r>
            <a:r>
              <a:rPr lang="en-US" dirty="0" smtClean="0"/>
              <a:t> personal </a:t>
            </a:r>
            <a:r>
              <a:rPr lang="en-US" dirty="0" err="1" smtClean="0"/>
              <a:t>ata</a:t>
            </a:r>
            <a:r>
              <a:rPr lang="en-US" dirty="0" smtClean="0"/>
              <a:t> </a:t>
            </a:r>
            <a:r>
              <a:rPr lang="en-US" dirty="0" err="1" smtClean="0"/>
              <a:t>duhet</a:t>
            </a:r>
            <a:r>
              <a:rPr lang="en-US" dirty="0" smtClean="0"/>
              <a:t> </a:t>
            </a:r>
            <a:r>
              <a:rPr lang="en-US" dirty="0" err="1" smtClean="0"/>
              <a:t>t`i</a:t>
            </a:r>
            <a:r>
              <a:rPr lang="en-US" dirty="0" smtClean="0"/>
              <a:t> </a:t>
            </a:r>
            <a:r>
              <a:rPr lang="en-US" dirty="0" err="1" smtClean="0"/>
              <a:t>tregojnë</a:t>
            </a:r>
            <a:r>
              <a:rPr lang="en-US" dirty="0" smtClean="0"/>
              <a:t> </a:t>
            </a:r>
            <a:r>
              <a:rPr lang="en-US" dirty="0" err="1" smtClean="0"/>
              <a:t>brezit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ri</a:t>
            </a:r>
            <a:r>
              <a:rPr lang="en-US" dirty="0" smtClean="0"/>
              <a:t>, se </a:t>
            </a:r>
            <a:r>
              <a:rPr lang="en-US" dirty="0" err="1" smtClean="0"/>
              <a:t>pikërisht</a:t>
            </a:r>
            <a:r>
              <a:rPr lang="en-US" dirty="0" smtClean="0"/>
              <a:t> </a:t>
            </a:r>
            <a:r>
              <a:rPr lang="en-US" dirty="0" err="1" smtClean="0"/>
              <a:t>për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neutralizuar</a:t>
            </a:r>
            <a:r>
              <a:rPr lang="en-US" dirty="0" smtClean="0"/>
              <a:t> </a:t>
            </a:r>
            <a:r>
              <a:rPr lang="en-US" dirty="0" err="1" smtClean="0"/>
              <a:t>këto</a:t>
            </a:r>
            <a:r>
              <a:rPr lang="en-US" dirty="0" smtClean="0"/>
              <a:t> </a:t>
            </a:r>
            <a:r>
              <a:rPr lang="en-US" dirty="0" err="1" smtClean="0"/>
              <a:t>konflikte</a:t>
            </a:r>
            <a:r>
              <a:rPr lang="en-US" dirty="0" smtClean="0"/>
              <a:t>, </a:t>
            </a:r>
            <a:r>
              <a:rPr lang="en-US" dirty="0" err="1" smtClean="0"/>
              <a:t>duhet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përgatiten</a:t>
            </a:r>
            <a:r>
              <a:rPr lang="en-US" dirty="0" smtClean="0"/>
              <a:t> </a:t>
            </a:r>
            <a:r>
              <a:rPr lang="en-US" dirty="0" err="1" smtClean="0"/>
              <a:t>në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ardhmen</a:t>
            </a:r>
            <a:r>
              <a:rPr lang="en-US" dirty="0" smtClean="0"/>
              <a:t>. </a:t>
            </a:r>
          </a:p>
          <a:p>
            <a:r>
              <a:rPr lang="en-US" dirty="0" err="1" smtClean="0"/>
              <a:t>Përshtatja</a:t>
            </a:r>
            <a:r>
              <a:rPr lang="en-US" dirty="0" smtClean="0"/>
              <a:t> </a:t>
            </a:r>
            <a:r>
              <a:rPr lang="en-US" dirty="0" err="1" smtClean="0"/>
              <a:t>që</a:t>
            </a:r>
            <a:r>
              <a:rPr lang="en-US" dirty="0" smtClean="0"/>
              <a:t> </a:t>
            </a:r>
            <a:r>
              <a:rPr lang="en-US" dirty="0" err="1" smtClean="0"/>
              <a:t>brezi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ri</a:t>
            </a:r>
            <a:r>
              <a:rPr lang="en-US" dirty="0" smtClean="0"/>
              <a:t> </a:t>
            </a:r>
            <a:r>
              <a:rPr lang="en-US" dirty="0" err="1" smtClean="0"/>
              <a:t>duhet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realizoj</a:t>
            </a:r>
            <a:r>
              <a:rPr lang="en-US" dirty="0" smtClean="0"/>
              <a:t> </a:t>
            </a:r>
            <a:r>
              <a:rPr lang="en-US" dirty="0" err="1" smtClean="0"/>
              <a:t>ndaj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sotmes</a:t>
            </a:r>
            <a:r>
              <a:rPr lang="en-US" dirty="0" smtClean="0"/>
              <a:t>, </a:t>
            </a:r>
            <a:r>
              <a:rPr lang="en-US" dirty="0" err="1" smtClean="0"/>
              <a:t>nuk</a:t>
            </a:r>
            <a:r>
              <a:rPr lang="en-US" dirty="0" smtClean="0"/>
              <a:t> </a:t>
            </a:r>
            <a:r>
              <a:rPr lang="en-US" dirty="0" err="1" smtClean="0"/>
              <a:t>duhet</a:t>
            </a:r>
            <a:r>
              <a:rPr lang="en-US" dirty="0" smtClean="0"/>
              <a:t> </a:t>
            </a:r>
            <a:r>
              <a:rPr lang="en-US" dirty="0" err="1" smtClean="0"/>
              <a:t>kuptuar</a:t>
            </a:r>
            <a:r>
              <a:rPr lang="en-US" dirty="0" smtClean="0"/>
              <a:t> </a:t>
            </a:r>
            <a:r>
              <a:rPr lang="en-US" dirty="0" err="1" smtClean="0"/>
              <a:t>si</a:t>
            </a:r>
            <a:r>
              <a:rPr lang="en-US" dirty="0" smtClean="0"/>
              <a:t> </a:t>
            </a:r>
            <a:r>
              <a:rPr lang="en-US" dirty="0" err="1" smtClean="0"/>
              <a:t>nënshtrim</a:t>
            </a:r>
            <a:r>
              <a:rPr lang="en-US" dirty="0" smtClean="0"/>
              <a:t> </a:t>
            </a:r>
            <a:r>
              <a:rPr lang="en-US" dirty="0" err="1" smtClean="0"/>
              <a:t>ndaj</a:t>
            </a:r>
            <a:r>
              <a:rPr lang="en-US" dirty="0" smtClean="0"/>
              <a:t> </a:t>
            </a:r>
            <a:r>
              <a:rPr lang="en-US" dirty="0" err="1" smtClean="0"/>
              <a:t>saj</a:t>
            </a:r>
            <a:r>
              <a:rPr lang="en-US" dirty="0" smtClean="0"/>
              <a:t>. Para </a:t>
            </a:r>
            <a:r>
              <a:rPr lang="en-US" dirty="0" err="1" smtClean="0"/>
              <a:t>së</a:t>
            </a:r>
            <a:r>
              <a:rPr lang="en-US" dirty="0" smtClean="0"/>
              <a:t> </a:t>
            </a:r>
            <a:r>
              <a:rPr lang="en-US" dirty="0" err="1" smtClean="0"/>
              <a:t>gjithash</a:t>
            </a:r>
            <a:r>
              <a:rPr lang="en-US" dirty="0" smtClean="0"/>
              <a:t>, </a:t>
            </a:r>
            <a:r>
              <a:rPr lang="en-US" dirty="0" err="1" smtClean="0"/>
              <a:t>ajo</a:t>
            </a:r>
            <a:r>
              <a:rPr lang="en-US" dirty="0" smtClean="0"/>
              <a:t> </a:t>
            </a:r>
            <a:r>
              <a:rPr lang="en-US" dirty="0" err="1" smtClean="0"/>
              <a:t>duhet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reflektojë</a:t>
            </a:r>
            <a:r>
              <a:rPr lang="en-US" dirty="0" smtClean="0"/>
              <a:t>, </a:t>
            </a:r>
            <a:r>
              <a:rPr lang="en-US" dirty="0" err="1" smtClean="0"/>
              <a:t>aftësinë</a:t>
            </a:r>
            <a:r>
              <a:rPr lang="en-US" dirty="0" smtClean="0"/>
              <a:t> e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kuptuarit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gjendjes</a:t>
            </a:r>
            <a:r>
              <a:rPr lang="en-US" dirty="0" smtClean="0"/>
              <a:t>, </a:t>
            </a:r>
            <a:r>
              <a:rPr lang="en-US" dirty="0" err="1" smtClean="0"/>
              <a:t>si</a:t>
            </a:r>
            <a:r>
              <a:rPr lang="en-US" dirty="0" smtClean="0"/>
              <a:t> </a:t>
            </a:r>
            <a:r>
              <a:rPr lang="en-US" dirty="0" err="1" smtClean="0"/>
              <a:t>bazë</a:t>
            </a:r>
            <a:r>
              <a:rPr lang="en-US" dirty="0" smtClean="0"/>
              <a:t> e </a:t>
            </a:r>
            <a:r>
              <a:rPr lang="en-US" dirty="0" err="1" smtClean="0"/>
              <a:t>sigurt</a:t>
            </a:r>
            <a:r>
              <a:rPr lang="en-US" dirty="0" smtClean="0"/>
              <a:t> e </a:t>
            </a:r>
            <a:r>
              <a:rPr lang="en-US" dirty="0" err="1" smtClean="0"/>
              <a:t>planifikimit</a:t>
            </a:r>
            <a:r>
              <a:rPr lang="en-US" dirty="0" smtClean="0"/>
              <a:t> </a:t>
            </a:r>
            <a:r>
              <a:rPr lang="en-US" dirty="0" err="1" smtClean="0"/>
              <a:t>objektiv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së</a:t>
            </a:r>
            <a:r>
              <a:rPr lang="en-US" dirty="0" smtClean="0"/>
              <a:t> </a:t>
            </a:r>
            <a:r>
              <a:rPr lang="en-US" dirty="0" err="1" smtClean="0"/>
              <a:t>ardhmes</a:t>
            </a:r>
            <a:r>
              <a:rPr lang="en-US" dirty="0" smtClean="0"/>
              <a:t>. </a:t>
            </a:r>
            <a:endParaRPr lang="en-CA" dirty="0" smtClean="0"/>
          </a:p>
          <a:p>
            <a:r>
              <a:rPr lang="en-US" dirty="0" err="1" smtClean="0"/>
              <a:t>Mbështetja</a:t>
            </a:r>
            <a:r>
              <a:rPr lang="en-US" dirty="0" smtClean="0"/>
              <a:t> </a:t>
            </a:r>
            <a:r>
              <a:rPr lang="en-US" dirty="0" err="1" smtClean="0"/>
              <a:t>në</a:t>
            </a:r>
            <a:r>
              <a:rPr lang="en-US" dirty="0" smtClean="0"/>
              <a:t> </a:t>
            </a:r>
            <a:r>
              <a:rPr lang="en-US" dirty="0" err="1" smtClean="0"/>
              <a:t>përvojën</a:t>
            </a:r>
            <a:r>
              <a:rPr lang="en-US" dirty="0" smtClean="0"/>
              <a:t> </a:t>
            </a:r>
            <a:r>
              <a:rPr lang="en-US" dirty="0" err="1" smtClean="0"/>
              <a:t>vëzhguese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edukatorëve</a:t>
            </a:r>
            <a:r>
              <a:rPr lang="en-US" dirty="0" smtClean="0"/>
              <a:t>, </a:t>
            </a:r>
            <a:r>
              <a:rPr lang="en-US" dirty="0" err="1" smtClean="0"/>
              <a:t>është</a:t>
            </a:r>
            <a:r>
              <a:rPr lang="en-US" dirty="0" smtClean="0"/>
              <a:t> </a:t>
            </a:r>
            <a:r>
              <a:rPr lang="en-US" dirty="0" err="1" smtClean="0"/>
              <a:t>vetëm</a:t>
            </a:r>
            <a:r>
              <a:rPr lang="en-US" dirty="0" smtClean="0"/>
              <a:t> </a:t>
            </a:r>
            <a:r>
              <a:rPr lang="en-US" dirty="0" err="1" smtClean="0"/>
              <a:t>fillimi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punës</a:t>
            </a:r>
            <a:r>
              <a:rPr lang="en-US" dirty="0" smtClean="0"/>
              <a:t> </a:t>
            </a:r>
            <a:r>
              <a:rPr lang="en-US" dirty="0" err="1" smtClean="0"/>
              <a:t>së</a:t>
            </a:r>
            <a:r>
              <a:rPr lang="en-US" dirty="0" smtClean="0"/>
              <a:t> </a:t>
            </a:r>
            <a:r>
              <a:rPr lang="en-US" dirty="0" err="1" smtClean="0"/>
              <a:t>tyre</a:t>
            </a:r>
            <a:r>
              <a:rPr lang="en-US" dirty="0" smtClean="0"/>
              <a:t>. </a:t>
            </a:r>
            <a:r>
              <a:rPr lang="en-US" dirty="0" err="1" smtClean="0"/>
              <a:t>Përdorimi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teorive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shumëllojshme</a:t>
            </a:r>
            <a:r>
              <a:rPr lang="en-US" dirty="0" smtClean="0"/>
              <a:t> </a:t>
            </a:r>
            <a:r>
              <a:rPr lang="en-US" dirty="0" err="1" smtClean="0"/>
              <a:t>arsimore</a:t>
            </a:r>
            <a:r>
              <a:rPr lang="en-US" dirty="0" smtClean="0"/>
              <a:t>,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cilat</a:t>
            </a:r>
            <a:r>
              <a:rPr lang="en-US" dirty="0" smtClean="0"/>
              <a:t> </a:t>
            </a:r>
            <a:r>
              <a:rPr lang="en-US" dirty="0" err="1" smtClean="0"/>
              <a:t>lulëzojnë</a:t>
            </a:r>
            <a:r>
              <a:rPr lang="en-US" dirty="0" smtClean="0"/>
              <a:t> sot, </a:t>
            </a:r>
            <a:r>
              <a:rPr lang="en-US" dirty="0" err="1" smtClean="0"/>
              <a:t>është</a:t>
            </a:r>
            <a:r>
              <a:rPr lang="en-US" dirty="0" smtClean="0"/>
              <a:t> </a:t>
            </a:r>
            <a:r>
              <a:rPr lang="en-US" dirty="0" err="1" smtClean="0"/>
              <a:t>domosdoshmëri</a:t>
            </a:r>
            <a:r>
              <a:rPr lang="en-US" dirty="0" smtClean="0"/>
              <a:t> </a:t>
            </a:r>
            <a:r>
              <a:rPr lang="en-US" dirty="0" err="1" smtClean="0"/>
              <a:t>për</a:t>
            </a:r>
            <a:r>
              <a:rPr lang="en-US" dirty="0" smtClean="0"/>
              <a:t> </a:t>
            </a:r>
            <a:r>
              <a:rPr lang="en-US" dirty="0" err="1" smtClean="0"/>
              <a:t>vazhdimësinë</a:t>
            </a:r>
            <a:r>
              <a:rPr lang="en-US" dirty="0" smtClean="0"/>
              <a:t> e </a:t>
            </a:r>
            <a:r>
              <a:rPr lang="en-US" dirty="0" err="1" smtClean="0"/>
              <a:t>saktë</a:t>
            </a:r>
            <a:r>
              <a:rPr lang="en-US" dirty="0" smtClean="0"/>
              <a:t> </a:t>
            </a:r>
            <a:r>
              <a:rPr lang="en-US" dirty="0" err="1" smtClean="0"/>
              <a:t>edukative</a:t>
            </a:r>
            <a:r>
              <a:rPr lang="en-US" dirty="0" smtClean="0"/>
              <a:t>. </a:t>
            </a:r>
            <a:r>
              <a:rPr lang="en-US" dirty="0" err="1" smtClean="0"/>
              <a:t>Por</a:t>
            </a:r>
            <a:r>
              <a:rPr lang="en-US" dirty="0" smtClean="0"/>
              <a:t> </a:t>
            </a:r>
            <a:r>
              <a:rPr lang="en-US" dirty="0" err="1" smtClean="0"/>
              <a:t>ajo</a:t>
            </a:r>
            <a:r>
              <a:rPr lang="en-US" dirty="0" smtClean="0"/>
              <a:t> </a:t>
            </a:r>
            <a:r>
              <a:rPr lang="en-US" dirty="0" err="1" smtClean="0"/>
              <a:t>që</a:t>
            </a:r>
            <a:r>
              <a:rPr lang="en-US" dirty="0" smtClean="0"/>
              <a:t> do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përcaktojë</a:t>
            </a:r>
            <a:r>
              <a:rPr lang="en-US" dirty="0" smtClean="0"/>
              <a:t> </a:t>
            </a:r>
            <a:r>
              <a:rPr lang="en-US" dirty="0" err="1" smtClean="0"/>
              <a:t>ritmet</a:t>
            </a:r>
            <a:r>
              <a:rPr lang="en-US" dirty="0" smtClean="0"/>
              <a:t> e </a:t>
            </a:r>
            <a:r>
              <a:rPr lang="en-US" dirty="0" err="1" smtClean="0"/>
              <a:t>zhvillimit</a:t>
            </a:r>
            <a:r>
              <a:rPr lang="en-US" dirty="0" smtClean="0"/>
              <a:t>, do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jetë</a:t>
            </a:r>
            <a:r>
              <a:rPr lang="en-US" dirty="0" smtClean="0"/>
              <a:t> </a:t>
            </a:r>
            <a:r>
              <a:rPr lang="en-US" dirty="0" err="1" smtClean="0"/>
              <a:t>aftësia</a:t>
            </a:r>
            <a:r>
              <a:rPr lang="en-US" dirty="0" smtClean="0"/>
              <a:t> </a:t>
            </a:r>
            <a:r>
              <a:rPr lang="en-US" dirty="0" err="1" smtClean="0"/>
              <a:t>testuese</a:t>
            </a:r>
            <a:r>
              <a:rPr lang="en-US" dirty="0" smtClean="0"/>
              <a:t> e </a:t>
            </a:r>
            <a:r>
              <a:rPr lang="en-US" dirty="0" err="1" smtClean="0"/>
              <a:t>mësuesve</a:t>
            </a:r>
            <a:r>
              <a:rPr lang="en-US" dirty="0" smtClean="0"/>
              <a:t> </a:t>
            </a:r>
            <a:r>
              <a:rPr lang="en-US" dirty="0" err="1" smtClean="0"/>
              <a:t>për</a:t>
            </a:r>
            <a:r>
              <a:rPr lang="en-US" dirty="0" smtClean="0"/>
              <a:t> </a:t>
            </a:r>
            <a:r>
              <a:rPr lang="en-US" dirty="0" err="1" smtClean="0"/>
              <a:t>teoritë</a:t>
            </a:r>
            <a:r>
              <a:rPr lang="en-US" dirty="0" smtClean="0"/>
              <a:t>, </a:t>
            </a:r>
            <a:r>
              <a:rPr lang="en-US" dirty="0" err="1" smtClean="0"/>
              <a:t>deri</a:t>
            </a:r>
            <a:r>
              <a:rPr lang="en-US" dirty="0" smtClean="0"/>
              <a:t> </a:t>
            </a:r>
            <a:r>
              <a:rPr lang="en-US" dirty="0" err="1" smtClean="0"/>
              <a:t>në</a:t>
            </a:r>
            <a:r>
              <a:rPr lang="en-US" dirty="0" smtClean="0"/>
              <a:t> </a:t>
            </a:r>
            <a:r>
              <a:rPr lang="en-US" dirty="0" err="1" smtClean="0"/>
              <a:t>nivelet</a:t>
            </a:r>
            <a:r>
              <a:rPr lang="en-US" dirty="0" smtClean="0"/>
              <a:t>  </a:t>
            </a:r>
            <a:r>
              <a:rPr lang="en-US" dirty="0" err="1" smtClean="0"/>
              <a:t>më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skajshme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hipotezave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tyre</a:t>
            </a:r>
            <a:r>
              <a:rPr lang="en-US" dirty="0" smtClean="0"/>
              <a:t>.</a:t>
            </a:r>
          </a:p>
          <a:p>
            <a:r>
              <a:rPr lang="en-US" dirty="0" smtClean="0"/>
              <a:t> </a:t>
            </a:r>
            <a:r>
              <a:rPr lang="en-US" dirty="0" err="1" smtClean="0"/>
              <a:t>Modelet</a:t>
            </a:r>
            <a:r>
              <a:rPr lang="en-US" dirty="0" smtClean="0"/>
              <a:t> </a:t>
            </a:r>
            <a:r>
              <a:rPr lang="en-US" dirty="0" err="1" smtClean="0"/>
              <a:t>mendore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gjithsecilit</a:t>
            </a:r>
            <a:r>
              <a:rPr lang="en-US" dirty="0" smtClean="0"/>
              <a:t> </a:t>
            </a:r>
            <a:r>
              <a:rPr lang="en-US" dirty="0" err="1" smtClean="0"/>
              <a:t>prej</a:t>
            </a:r>
            <a:r>
              <a:rPr lang="en-US" dirty="0" smtClean="0"/>
              <a:t> </a:t>
            </a:r>
            <a:r>
              <a:rPr lang="en-US" dirty="0" err="1" smtClean="0"/>
              <a:t>nesh</a:t>
            </a:r>
            <a:r>
              <a:rPr lang="en-US" dirty="0" smtClean="0"/>
              <a:t> do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bëhen</a:t>
            </a:r>
            <a:r>
              <a:rPr lang="en-US" dirty="0" smtClean="0"/>
              <a:t> </a:t>
            </a:r>
            <a:r>
              <a:rPr lang="en-US" dirty="0" err="1" smtClean="0"/>
              <a:t>produktive</a:t>
            </a:r>
            <a:r>
              <a:rPr lang="en-US" dirty="0" smtClean="0"/>
              <a:t>, </a:t>
            </a:r>
            <a:r>
              <a:rPr lang="en-US" dirty="0" err="1" smtClean="0"/>
              <a:t>kur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jenë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lidhura</a:t>
            </a:r>
            <a:r>
              <a:rPr lang="en-US" dirty="0" smtClean="0"/>
              <a:t> </a:t>
            </a:r>
            <a:r>
              <a:rPr lang="en-US" dirty="0" err="1" smtClean="0"/>
              <a:t>drejtpërdrejtë</a:t>
            </a:r>
            <a:r>
              <a:rPr lang="en-US" dirty="0" smtClean="0"/>
              <a:t> me </a:t>
            </a:r>
            <a:r>
              <a:rPr lang="en-US" dirty="0" err="1" smtClean="0"/>
              <a:t>praktikën</a:t>
            </a:r>
            <a:r>
              <a:rPr lang="en-US" dirty="0" smtClean="0"/>
              <a:t> </a:t>
            </a:r>
            <a:r>
              <a:rPr lang="en-US" dirty="0" err="1" smtClean="0"/>
              <a:t>mësimore</a:t>
            </a:r>
            <a:r>
              <a:rPr lang="en-US" dirty="0" smtClean="0"/>
              <a:t> </a:t>
            </a:r>
            <a:r>
              <a:rPr lang="en-US" dirty="0" err="1" smtClean="0"/>
              <a:t>në</a:t>
            </a:r>
            <a:r>
              <a:rPr lang="en-US" dirty="0" smtClean="0"/>
              <a:t> </a:t>
            </a:r>
            <a:r>
              <a:rPr lang="en-US" dirty="0" err="1" smtClean="0"/>
              <a:t>shkolla</a:t>
            </a:r>
            <a:r>
              <a:rPr lang="en-US" dirty="0" smtClean="0"/>
              <a:t>, </a:t>
            </a:r>
            <a:r>
              <a:rPr lang="en-US" dirty="0" err="1" smtClean="0"/>
              <a:t>kur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realizojnë</a:t>
            </a:r>
            <a:r>
              <a:rPr lang="en-US" dirty="0" smtClean="0"/>
              <a:t> </a:t>
            </a:r>
            <a:r>
              <a:rPr lang="en-US" dirty="0" err="1" smtClean="0"/>
              <a:t>vlera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qarta</a:t>
            </a:r>
            <a:r>
              <a:rPr lang="en-US" dirty="0" smtClean="0"/>
              <a:t> </a:t>
            </a:r>
            <a:r>
              <a:rPr lang="en-US" dirty="0" err="1" smtClean="0"/>
              <a:t>personale</a:t>
            </a:r>
            <a:r>
              <a:rPr lang="en-US" dirty="0" smtClean="0"/>
              <a:t>, </a:t>
            </a:r>
            <a:r>
              <a:rPr lang="en-US" dirty="0" err="1" smtClean="0"/>
              <a:t>familjare</a:t>
            </a:r>
            <a:r>
              <a:rPr lang="en-US" dirty="0" smtClean="0"/>
              <a:t> </a:t>
            </a:r>
            <a:r>
              <a:rPr lang="en-US" dirty="0" err="1" smtClean="0"/>
              <a:t>dhe</a:t>
            </a:r>
            <a:r>
              <a:rPr lang="en-US" dirty="0" smtClean="0"/>
              <a:t> </a:t>
            </a:r>
            <a:r>
              <a:rPr lang="en-US" dirty="0" err="1" smtClean="0"/>
              <a:t>shoqërore</a:t>
            </a:r>
            <a:r>
              <a:rPr lang="en-US" dirty="0" smtClean="0"/>
              <a:t>.</a:t>
            </a:r>
            <a:endParaRPr lang="en-CA" dirty="0" smtClean="0"/>
          </a:p>
          <a:p>
            <a:endParaRPr lang="en-US" dirty="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685800"/>
            <a:ext cx="8686800" cy="5394325"/>
          </a:xfrm>
        </p:spPr>
        <p:txBody>
          <a:bodyPr>
            <a:normAutofit fontScale="55000" lnSpcReduction="20000"/>
          </a:bodyPr>
          <a:lstStyle/>
          <a:p>
            <a:r>
              <a:rPr lang="en-US" dirty="0" err="1" smtClean="0"/>
              <a:t>Shumë</a:t>
            </a:r>
            <a:r>
              <a:rPr lang="en-US" dirty="0" smtClean="0"/>
              <a:t> </a:t>
            </a:r>
            <a:r>
              <a:rPr lang="en-US" dirty="0" err="1" smtClean="0"/>
              <a:t>njerëz</a:t>
            </a:r>
            <a:r>
              <a:rPr lang="en-US" dirty="0" smtClean="0"/>
              <a:t> </a:t>
            </a:r>
            <a:r>
              <a:rPr lang="en-US" dirty="0" err="1" smtClean="0"/>
              <a:t>që</a:t>
            </a:r>
            <a:r>
              <a:rPr lang="en-US" dirty="0" smtClean="0"/>
              <a:t> </a:t>
            </a:r>
            <a:r>
              <a:rPr lang="en-US" dirty="0" err="1" smtClean="0"/>
              <a:t>udhëtojnë</a:t>
            </a:r>
            <a:r>
              <a:rPr lang="en-US" dirty="0" smtClean="0"/>
              <a:t> </a:t>
            </a:r>
            <a:r>
              <a:rPr lang="en-US" dirty="0" err="1" smtClean="0"/>
              <a:t>në</a:t>
            </a:r>
            <a:r>
              <a:rPr lang="en-US" dirty="0" smtClean="0"/>
              <a:t> </a:t>
            </a:r>
            <a:r>
              <a:rPr lang="en-US" dirty="0" err="1" smtClean="0"/>
              <a:t>transportin</a:t>
            </a:r>
            <a:r>
              <a:rPr lang="en-US" dirty="0" smtClean="0"/>
              <a:t> urban, duke u </a:t>
            </a:r>
            <a:r>
              <a:rPr lang="en-US" dirty="0" err="1" smtClean="0"/>
              <a:t>mbajtur</a:t>
            </a:r>
            <a:r>
              <a:rPr lang="en-US" dirty="0" smtClean="0"/>
              <a:t> vend e pa vend, </a:t>
            </a:r>
            <a:r>
              <a:rPr lang="en-US" dirty="0" err="1" smtClean="0"/>
              <a:t>shtypin</a:t>
            </a:r>
            <a:r>
              <a:rPr lang="en-US" dirty="0" smtClean="0"/>
              <a:t> </a:t>
            </a:r>
            <a:r>
              <a:rPr lang="en-US" dirty="0" err="1" smtClean="0"/>
              <a:t>një</a:t>
            </a:r>
            <a:r>
              <a:rPr lang="en-US" dirty="0" smtClean="0"/>
              <a:t> </a:t>
            </a:r>
            <a:r>
              <a:rPr lang="en-US" dirty="0" err="1" smtClean="0"/>
              <a:t>buton</a:t>
            </a:r>
            <a:r>
              <a:rPr lang="en-US" dirty="0" smtClean="0"/>
              <a:t>,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cili</a:t>
            </a:r>
            <a:r>
              <a:rPr lang="en-US" dirty="0" smtClean="0"/>
              <a:t> </a:t>
            </a:r>
            <a:r>
              <a:rPr lang="en-US" dirty="0" err="1" smtClean="0"/>
              <a:t>sinjalizon</a:t>
            </a:r>
            <a:r>
              <a:rPr lang="en-US" dirty="0" smtClean="0"/>
              <a:t> </a:t>
            </a:r>
            <a:r>
              <a:rPr lang="en-US" dirty="0" err="1" smtClean="0"/>
              <a:t>shoferin</a:t>
            </a:r>
            <a:r>
              <a:rPr lang="en-US" dirty="0" smtClean="0"/>
              <a:t> </a:t>
            </a:r>
            <a:r>
              <a:rPr lang="en-US" dirty="0" err="1" smtClean="0"/>
              <a:t>për</a:t>
            </a:r>
            <a:r>
              <a:rPr lang="en-US" dirty="0" smtClean="0"/>
              <a:t> </a:t>
            </a:r>
            <a:r>
              <a:rPr lang="en-US" dirty="0" err="1" smtClean="0"/>
              <a:t>ndalesë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detyruar</a:t>
            </a:r>
            <a:r>
              <a:rPr lang="en-US" dirty="0" smtClean="0"/>
              <a:t>. </a:t>
            </a:r>
            <a:r>
              <a:rPr lang="en-US" dirty="0" err="1" smtClean="0"/>
              <a:t>Shumë</a:t>
            </a:r>
            <a:r>
              <a:rPr lang="en-US" dirty="0" smtClean="0"/>
              <a:t> </a:t>
            </a:r>
            <a:r>
              <a:rPr lang="en-US" dirty="0" err="1" smtClean="0"/>
              <a:t>njerëz</a:t>
            </a:r>
            <a:r>
              <a:rPr lang="en-US" dirty="0" smtClean="0"/>
              <a:t> </a:t>
            </a:r>
            <a:r>
              <a:rPr lang="en-US" dirty="0" err="1" smtClean="0"/>
              <a:t>që</a:t>
            </a:r>
            <a:r>
              <a:rPr lang="en-US" dirty="0" smtClean="0"/>
              <a:t> </a:t>
            </a:r>
            <a:r>
              <a:rPr lang="en-US" dirty="0" err="1" smtClean="0"/>
              <a:t>kanë</a:t>
            </a:r>
            <a:r>
              <a:rPr lang="en-US" dirty="0" smtClean="0"/>
              <a:t> </a:t>
            </a:r>
            <a:r>
              <a:rPr lang="en-US" dirty="0" err="1" smtClean="0"/>
              <a:t>lidhur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ardhmen</a:t>
            </a:r>
            <a:r>
              <a:rPr lang="en-US" dirty="0" smtClean="0"/>
              <a:t> me </a:t>
            </a:r>
            <a:r>
              <a:rPr lang="en-US" dirty="0" err="1" smtClean="0"/>
              <a:t>sipërmarrjen</a:t>
            </a:r>
            <a:r>
              <a:rPr lang="en-US" dirty="0" smtClean="0"/>
              <a:t> </a:t>
            </a:r>
            <a:r>
              <a:rPr lang="en-US" dirty="0" err="1" smtClean="0"/>
              <a:t>arsimore</a:t>
            </a:r>
            <a:r>
              <a:rPr lang="en-US" dirty="0" smtClean="0"/>
              <a:t>, </a:t>
            </a:r>
            <a:r>
              <a:rPr lang="en-US" dirty="0" err="1" smtClean="0"/>
              <a:t>në</a:t>
            </a:r>
            <a:r>
              <a:rPr lang="en-US" dirty="0" smtClean="0"/>
              <a:t> </a:t>
            </a:r>
            <a:r>
              <a:rPr lang="en-US" dirty="0" err="1" smtClean="0"/>
              <a:t>mënyrë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ngjashme</a:t>
            </a:r>
            <a:r>
              <a:rPr lang="en-US" dirty="0" smtClean="0"/>
              <a:t>, pa </a:t>
            </a:r>
            <a:r>
              <a:rPr lang="en-US" dirty="0" err="1" smtClean="0"/>
              <a:t>vetëdije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plotë</a:t>
            </a:r>
            <a:r>
              <a:rPr lang="en-US" dirty="0" smtClean="0"/>
              <a:t>, </a:t>
            </a:r>
            <a:r>
              <a:rPr lang="en-US" dirty="0" err="1" smtClean="0"/>
              <a:t>krijojnë</a:t>
            </a:r>
            <a:r>
              <a:rPr lang="en-US" dirty="0" smtClean="0"/>
              <a:t> </a:t>
            </a:r>
            <a:r>
              <a:rPr lang="en-US" dirty="0" err="1" smtClean="0"/>
              <a:t>shqetësime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pa </a:t>
            </a:r>
            <a:r>
              <a:rPr lang="en-US" dirty="0" err="1" smtClean="0"/>
              <a:t>nevojshme</a:t>
            </a:r>
            <a:r>
              <a:rPr lang="en-US" dirty="0" smtClean="0"/>
              <a:t>. Ata </a:t>
            </a:r>
            <a:r>
              <a:rPr lang="en-US" dirty="0" err="1" smtClean="0"/>
              <a:t>ngrenë</a:t>
            </a:r>
            <a:r>
              <a:rPr lang="en-US" dirty="0" smtClean="0"/>
              <a:t> </a:t>
            </a:r>
            <a:r>
              <a:rPr lang="en-US" dirty="0" err="1" smtClean="0"/>
              <a:t>zërin</a:t>
            </a:r>
            <a:r>
              <a:rPr lang="en-US" dirty="0" smtClean="0"/>
              <a:t> </a:t>
            </a:r>
            <a:r>
              <a:rPr lang="en-US" dirty="0" err="1" smtClean="0"/>
              <a:t>kohë</a:t>
            </a:r>
            <a:r>
              <a:rPr lang="en-US" dirty="0" smtClean="0"/>
              <a:t> e pa </a:t>
            </a:r>
            <a:r>
              <a:rPr lang="en-US" dirty="0" err="1" smtClean="0"/>
              <a:t>kohë</a:t>
            </a:r>
            <a:r>
              <a:rPr lang="en-US" dirty="0" smtClean="0"/>
              <a:t>, vend e pa vend, me </a:t>
            </a:r>
            <a:r>
              <a:rPr lang="en-US" dirty="0" err="1" smtClean="0"/>
              <a:t>shkak</a:t>
            </a:r>
            <a:r>
              <a:rPr lang="en-US" dirty="0" smtClean="0"/>
              <a:t>, </a:t>
            </a:r>
            <a:r>
              <a:rPr lang="en-US" dirty="0" err="1" smtClean="0"/>
              <a:t>por</a:t>
            </a:r>
            <a:r>
              <a:rPr lang="en-US" dirty="0" smtClean="0"/>
              <a:t> pa </a:t>
            </a:r>
            <a:r>
              <a:rPr lang="en-US" dirty="0" err="1" smtClean="0"/>
              <a:t>arsye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shëndosha</a:t>
            </a:r>
            <a:r>
              <a:rPr lang="en-US" dirty="0" smtClean="0"/>
              <a:t>. </a:t>
            </a:r>
            <a:r>
              <a:rPr lang="en-US" dirty="0" err="1" smtClean="0"/>
              <a:t>Këta</a:t>
            </a:r>
            <a:r>
              <a:rPr lang="en-US" dirty="0" smtClean="0"/>
              <a:t> </a:t>
            </a:r>
            <a:r>
              <a:rPr lang="en-US" dirty="0" err="1" smtClean="0"/>
              <a:t>individ</a:t>
            </a:r>
            <a:r>
              <a:rPr lang="en-US" dirty="0" smtClean="0"/>
              <a:t> e </a:t>
            </a:r>
            <a:r>
              <a:rPr lang="en-US" dirty="0" err="1" smtClean="0"/>
              <a:t>përbaltin</a:t>
            </a:r>
            <a:r>
              <a:rPr lang="en-US" dirty="0" smtClean="0"/>
              <a:t> </a:t>
            </a:r>
            <a:r>
              <a:rPr lang="en-US" dirty="0" err="1" smtClean="0"/>
              <a:t>arsimin</a:t>
            </a:r>
            <a:r>
              <a:rPr lang="en-US" dirty="0" smtClean="0"/>
              <a:t> </a:t>
            </a:r>
            <a:r>
              <a:rPr lang="en-US" dirty="0" err="1" smtClean="0"/>
              <a:t>në</a:t>
            </a:r>
            <a:r>
              <a:rPr lang="en-US" dirty="0" smtClean="0"/>
              <a:t> </a:t>
            </a:r>
            <a:r>
              <a:rPr lang="en-US" dirty="0" err="1" smtClean="0"/>
              <a:t>atë</a:t>
            </a:r>
            <a:r>
              <a:rPr lang="en-US" dirty="0" smtClean="0"/>
              <a:t> </a:t>
            </a:r>
            <a:r>
              <a:rPr lang="en-US" dirty="0" err="1" smtClean="0"/>
              <a:t>masë</a:t>
            </a:r>
            <a:r>
              <a:rPr lang="en-US" dirty="0" smtClean="0"/>
              <a:t>, </a:t>
            </a:r>
            <a:r>
              <a:rPr lang="en-US" dirty="0" err="1" smtClean="0"/>
              <a:t>sa</a:t>
            </a:r>
            <a:r>
              <a:rPr lang="en-US" dirty="0" smtClean="0"/>
              <a:t> </a:t>
            </a:r>
            <a:r>
              <a:rPr lang="en-US" dirty="0" err="1" smtClean="0"/>
              <a:t>më</a:t>
            </a:r>
            <a:r>
              <a:rPr lang="en-US" dirty="0" smtClean="0"/>
              <a:t> </a:t>
            </a:r>
            <a:r>
              <a:rPr lang="en-US" dirty="0" err="1" smtClean="0"/>
              <a:t>shumë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shtojnë</a:t>
            </a:r>
            <a:r>
              <a:rPr lang="en-US" dirty="0" smtClean="0"/>
              <a:t> </a:t>
            </a:r>
            <a:r>
              <a:rPr lang="en-US" dirty="0" err="1" smtClean="0"/>
              <a:t>shqetësimet</a:t>
            </a:r>
            <a:r>
              <a:rPr lang="en-US" dirty="0" smtClean="0"/>
              <a:t> se </a:t>
            </a:r>
            <a:r>
              <a:rPr lang="en-US" dirty="0" err="1" smtClean="0"/>
              <a:t>sa</a:t>
            </a:r>
            <a:r>
              <a:rPr lang="en-US" dirty="0" smtClean="0"/>
              <a:t> </a:t>
            </a:r>
            <a:r>
              <a:rPr lang="en-US" dirty="0" err="1" smtClean="0"/>
              <a:t>realizojnë</a:t>
            </a:r>
            <a:r>
              <a:rPr lang="en-US" dirty="0" smtClean="0"/>
              <a:t> </a:t>
            </a:r>
            <a:r>
              <a:rPr lang="en-US" dirty="0" err="1" smtClean="0"/>
              <a:t>zvogëlimin</a:t>
            </a:r>
            <a:r>
              <a:rPr lang="en-US" dirty="0" smtClean="0"/>
              <a:t> e </a:t>
            </a:r>
            <a:r>
              <a:rPr lang="en-US" dirty="0" err="1" smtClean="0"/>
              <a:t>tyre</a:t>
            </a:r>
            <a:r>
              <a:rPr lang="en-US" dirty="0" smtClean="0"/>
              <a:t>. Me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drejtë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ngrenë</a:t>
            </a:r>
            <a:r>
              <a:rPr lang="en-US" dirty="0" smtClean="0"/>
              <a:t> </a:t>
            </a:r>
            <a:r>
              <a:rPr lang="en-US" dirty="0" err="1" smtClean="0"/>
              <a:t>shqetësimet</a:t>
            </a:r>
            <a:r>
              <a:rPr lang="en-US" dirty="0" smtClean="0"/>
              <a:t> </a:t>
            </a:r>
            <a:r>
              <a:rPr lang="en-US" dirty="0" err="1" smtClean="0"/>
              <a:t>individuale</a:t>
            </a:r>
            <a:r>
              <a:rPr lang="en-US" dirty="0" smtClean="0"/>
              <a:t>, </a:t>
            </a:r>
            <a:r>
              <a:rPr lang="en-US" dirty="0" err="1" smtClean="0"/>
              <a:t>por</a:t>
            </a:r>
            <a:r>
              <a:rPr lang="en-US" dirty="0" smtClean="0"/>
              <a:t> pa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drejt</a:t>
            </a:r>
            <a:r>
              <a:rPr lang="en-US" dirty="0" smtClean="0"/>
              <a:t> </a:t>
            </a:r>
            <a:r>
              <a:rPr lang="en-US" dirty="0" err="1" smtClean="0"/>
              <a:t>prishin</a:t>
            </a:r>
            <a:r>
              <a:rPr lang="en-US" dirty="0" smtClean="0"/>
              <a:t> </a:t>
            </a:r>
            <a:r>
              <a:rPr lang="en-US" dirty="0" err="1" smtClean="0"/>
              <a:t>ekuilibrat</a:t>
            </a:r>
            <a:r>
              <a:rPr lang="en-US" dirty="0" smtClean="0"/>
              <a:t> </a:t>
            </a:r>
            <a:r>
              <a:rPr lang="en-US" dirty="0" err="1" smtClean="0"/>
              <a:t>delikat</a:t>
            </a:r>
            <a:r>
              <a:rPr lang="en-US" dirty="0" smtClean="0"/>
              <a:t> </a:t>
            </a:r>
            <a:r>
              <a:rPr lang="en-US" dirty="0" err="1" smtClean="0"/>
              <a:t>shoqëror</a:t>
            </a:r>
            <a:r>
              <a:rPr lang="en-US" dirty="0" smtClean="0"/>
              <a:t>. </a:t>
            </a:r>
            <a:r>
              <a:rPr lang="en-US" dirty="0" err="1" smtClean="0"/>
              <a:t>Shpesh</a:t>
            </a:r>
            <a:r>
              <a:rPr lang="en-US" dirty="0" smtClean="0"/>
              <a:t> </a:t>
            </a:r>
            <a:r>
              <a:rPr lang="en-US" dirty="0" err="1" smtClean="0"/>
              <a:t>ata</a:t>
            </a:r>
            <a:r>
              <a:rPr lang="en-US" dirty="0" smtClean="0"/>
              <a:t> e </a:t>
            </a:r>
            <a:r>
              <a:rPr lang="en-US" dirty="0" err="1" smtClean="0"/>
              <a:t>mbyllin</a:t>
            </a:r>
            <a:r>
              <a:rPr lang="en-US" dirty="0" smtClean="0"/>
              <a:t> </a:t>
            </a:r>
            <a:r>
              <a:rPr lang="en-US" dirty="0" err="1" smtClean="0"/>
              <a:t>monologun</a:t>
            </a:r>
            <a:r>
              <a:rPr lang="en-US" dirty="0" smtClean="0"/>
              <a:t> e </a:t>
            </a:r>
            <a:r>
              <a:rPr lang="en-US" dirty="0" err="1" smtClean="0"/>
              <a:t>shqetësimeve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tyre</a:t>
            </a:r>
            <a:r>
              <a:rPr lang="en-US" dirty="0" smtClean="0"/>
              <a:t> me </a:t>
            </a:r>
            <a:r>
              <a:rPr lang="en-US" dirty="0" err="1" smtClean="0"/>
              <a:t>shprehjen</a:t>
            </a:r>
            <a:r>
              <a:rPr lang="en-US" dirty="0" smtClean="0"/>
              <a:t> “ </a:t>
            </a:r>
            <a:r>
              <a:rPr lang="en-US" dirty="0" err="1" smtClean="0"/>
              <a:t>S`bëhet</a:t>
            </a:r>
            <a:r>
              <a:rPr lang="en-US" dirty="0" smtClean="0"/>
              <a:t> </a:t>
            </a:r>
            <a:r>
              <a:rPr lang="en-US" dirty="0" err="1" smtClean="0"/>
              <a:t>më</a:t>
            </a:r>
            <a:r>
              <a:rPr lang="en-US" dirty="0" smtClean="0"/>
              <a:t> </a:t>
            </a:r>
            <a:r>
              <a:rPr lang="en-US" dirty="0" err="1" smtClean="0"/>
              <a:t>ky</a:t>
            </a:r>
            <a:r>
              <a:rPr lang="en-US" dirty="0" smtClean="0"/>
              <a:t> vend”. </a:t>
            </a:r>
          </a:p>
          <a:p>
            <a:r>
              <a:rPr lang="en-US" dirty="0" err="1" smtClean="0"/>
              <a:t>Unë</a:t>
            </a:r>
            <a:r>
              <a:rPr lang="en-US" dirty="0" smtClean="0"/>
              <a:t> </a:t>
            </a:r>
            <a:r>
              <a:rPr lang="en-US" dirty="0" err="1" smtClean="0"/>
              <a:t>nuk</a:t>
            </a:r>
            <a:r>
              <a:rPr lang="en-US" dirty="0" smtClean="0"/>
              <a:t> </a:t>
            </a:r>
            <a:r>
              <a:rPr lang="en-US" dirty="0" err="1" smtClean="0"/>
              <a:t>di</a:t>
            </a:r>
            <a:r>
              <a:rPr lang="en-US" dirty="0" smtClean="0"/>
              <a:t> </a:t>
            </a:r>
            <a:r>
              <a:rPr lang="en-US" dirty="0" err="1" smtClean="0"/>
              <a:t>ndonjë</a:t>
            </a:r>
            <a:r>
              <a:rPr lang="en-US" dirty="0" smtClean="0"/>
              <a:t> </a:t>
            </a:r>
            <a:r>
              <a:rPr lang="en-US" dirty="0" err="1" smtClean="0"/>
              <a:t>shtet</a:t>
            </a:r>
            <a:r>
              <a:rPr lang="en-US" dirty="0" smtClean="0"/>
              <a:t> sot </a:t>
            </a:r>
            <a:r>
              <a:rPr lang="en-US" dirty="0" err="1" smtClean="0"/>
              <a:t>që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ketë</a:t>
            </a:r>
            <a:r>
              <a:rPr lang="en-US" dirty="0" smtClean="0"/>
              <a:t> </a:t>
            </a:r>
            <a:r>
              <a:rPr lang="en-US" dirty="0" err="1" smtClean="0"/>
              <a:t>mbetur</a:t>
            </a:r>
            <a:r>
              <a:rPr lang="en-US" dirty="0" smtClean="0"/>
              <a:t> </a:t>
            </a:r>
            <a:r>
              <a:rPr lang="en-US" dirty="0" err="1" smtClean="0"/>
              <a:t>në</a:t>
            </a:r>
            <a:r>
              <a:rPr lang="en-US" dirty="0" smtClean="0"/>
              <a:t> </a:t>
            </a:r>
            <a:r>
              <a:rPr lang="en-US" dirty="0" err="1" smtClean="0"/>
              <a:t>shoqërinë</a:t>
            </a:r>
            <a:r>
              <a:rPr lang="en-US" dirty="0" smtClean="0"/>
              <a:t> primitive, as </a:t>
            </a:r>
            <a:r>
              <a:rPr lang="en-US" dirty="0" err="1" smtClean="0"/>
              <a:t>në</a:t>
            </a:r>
            <a:r>
              <a:rPr lang="en-US" dirty="0" smtClean="0"/>
              <a:t> </a:t>
            </a:r>
            <a:r>
              <a:rPr lang="en-US" dirty="0" err="1" smtClean="0"/>
              <a:t>rendin</a:t>
            </a:r>
            <a:r>
              <a:rPr lang="en-US" dirty="0" smtClean="0"/>
              <a:t> e </a:t>
            </a:r>
            <a:r>
              <a:rPr lang="en-US" dirty="0" err="1" smtClean="0"/>
              <a:t>menaxhimit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skllevërve</a:t>
            </a:r>
            <a:r>
              <a:rPr lang="en-US" dirty="0" smtClean="0"/>
              <a:t>, </a:t>
            </a:r>
            <a:r>
              <a:rPr lang="en-US" dirty="0" err="1" smtClean="0"/>
              <a:t>apo</a:t>
            </a:r>
            <a:r>
              <a:rPr lang="en-US" dirty="0" smtClean="0"/>
              <a:t> </a:t>
            </a:r>
            <a:r>
              <a:rPr lang="en-US" dirty="0" err="1" smtClean="0"/>
              <a:t>në</a:t>
            </a:r>
            <a:r>
              <a:rPr lang="en-US" dirty="0" smtClean="0"/>
              <a:t> </a:t>
            </a:r>
            <a:r>
              <a:rPr lang="en-US" dirty="0" err="1" smtClean="0"/>
              <a:t>robërimin</a:t>
            </a:r>
            <a:r>
              <a:rPr lang="en-US" dirty="0" smtClean="0"/>
              <a:t> e </a:t>
            </a:r>
            <a:r>
              <a:rPr lang="en-US" dirty="0" err="1" smtClean="0"/>
              <a:t>bujqëve</a:t>
            </a:r>
            <a:r>
              <a:rPr lang="en-US" dirty="0" smtClean="0"/>
              <a:t>. Sot ka </a:t>
            </a:r>
            <a:r>
              <a:rPr lang="en-US" dirty="0" err="1" smtClean="0"/>
              <a:t>njerëz</a:t>
            </a:r>
            <a:r>
              <a:rPr lang="en-US" dirty="0" smtClean="0"/>
              <a:t> ,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cilët</a:t>
            </a:r>
            <a:r>
              <a:rPr lang="en-US" dirty="0" smtClean="0"/>
              <a:t> </a:t>
            </a:r>
            <a:r>
              <a:rPr lang="en-US" dirty="0" err="1" smtClean="0"/>
              <a:t>janë</a:t>
            </a:r>
            <a:r>
              <a:rPr lang="en-US" dirty="0" smtClean="0"/>
              <a:t> </a:t>
            </a:r>
            <a:r>
              <a:rPr lang="en-US" dirty="0" err="1" smtClean="0"/>
              <a:t>pronar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kapitalit</a:t>
            </a:r>
            <a:r>
              <a:rPr lang="en-US" dirty="0" smtClean="0"/>
              <a:t> material, </a:t>
            </a:r>
            <a:r>
              <a:rPr lang="en-US" dirty="0" err="1" smtClean="0"/>
              <a:t>monetar</a:t>
            </a:r>
            <a:r>
              <a:rPr lang="en-US" dirty="0" smtClean="0"/>
              <a:t> </a:t>
            </a:r>
            <a:r>
              <a:rPr lang="en-US" dirty="0" err="1" smtClean="0"/>
              <a:t>ose</a:t>
            </a:r>
            <a:r>
              <a:rPr lang="en-US" dirty="0" smtClean="0"/>
              <a:t> </a:t>
            </a:r>
            <a:r>
              <a:rPr lang="en-US" dirty="0" err="1" smtClean="0"/>
              <a:t>intelektual</a:t>
            </a:r>
            <a:r>
              <a:rPr lang="en-US" dirty="0" smtClean="0"/>
              <a:t>, </a:t>
            </a:r>
            <a:r>
              <a:rPr lang="en-US" dirty="0" err="1" smtClean="0"/>
              <a:t>por</a:t>
            </a:r>
            <a:r>
              <a:rPr lang="en-US" dirty="0" smtClean="0"/>
              <a:t> </a:t>
            </a:r>
            <a:r>
              <a:rPr lang="en-US" dirty="0" err="1" smtClean="0"/>
              <a:t>ja</a:t>
            </a:r>
            <a:r>
              <a:rPr lang="en-US" dirty="0" smtClean="0"/>
              <a:t> </a:t>
            </a:r>
            <a:r>
              <a:rPr lang="en-US" dirty="0" err="1" smtClean="0"/>
              <a:t>që</a:t>
            </a:r>
            <a:r>
              <a:rPr lang="en-US" dirty="0" smtClean="0"/>
              <a:t> </a:t>
            </a:r>
            <a:r>
              <a:rPr lang="en-US" dirty="0" err="1" smtClean="0"/>
              <a:t>shpesh</a:t>
            </a:r>
            <a:r>
              <a:rPr lang="en-US" dirty="0" smtClean="0"/>
              <a:t> </a:t>
            </a:r>
            <a:r>
              <a:rPr lang="en-US" dirty="0" err="1" smtClean="0"/>
              <a:t>ndodh</a:t>
            </a:r>
            <a:r>
              <a:rPr lang="en-US" dirty="0" smtClean="0"/>
              <a:t> </a:t>
            </a:r>
            <a:r>
              <a:rPr lang="en-US" dirty="0" err="1" smtClean="0"/>
              <a:t>që</a:t>
            </a:r>
            <a:r>
              <a:rPr lang="en-US" dirty="0" smtClean="0"/>
              <a:t> </a:t>
            </a:r>
            <a:r>
              <a:rPr lang="en-US" dirty="0" err="1" smtClean="0"/>
              <a:t>kthehen</a:t>
            </a:r>
            <a:r>
              <a:rPr lang="en-US" dirty="0" smtClean="0"/>
              <a:t> </a:t>
            </a:r>
            <a:r>
              <a:rPr lang="en-US" dirty="0" err="1" smtClean="0"/>
              <a:t>në</a:t>
            </a:r>
            <a:r>
              <a:rPr lang="en-US" dirty="0" smtClean="0"/>
              <a:t> rob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tij</a:t>
            </a:r>
            <a:r>
              <a:rPr lang="en-US" dirty="0" smtClean="0"/>
              <a:t>. </a:t>
            </a:r>
            <a:r>
              <a:rPr lang="en-US" dirty="0" err="1" smtClean="0"/>
              <a:t>Keta</a:t>
            </a:r>
            <a:r>
              <a:rPr lang="en-US" dirty="0" smtClean="0"/>
              <a:t> </a:t>
            </a:r>
            <a:r>
              <a:rPr lang="en-US" dirty="0" err="1" smtClean="0"/>
              <a:t>pesimist</a:t>
            </a:r>
            <a:r>
              <a:rPr lang="en-US" dirty="0" smtClean="0"/>
              <a:t>  </a:t>
            </a:r>
            <a:r>
              <a:rPr lang="en-US" dirty="0" err="1" smtClean="0"/>
              <a:t>duhet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jenë</a:t>
            </a:r>
            <a:r>
              <a:rPr lang="en-US" dirty="0" smtClean="0"/>
              <a:t> rob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përkohshëm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kapitalit</a:t>
            </a:r>
            <a:r>
              <a:rPr lang="en-US" dirty="0" smtClean="0"/>
              <a:t> </a:t>
            </a:r>
            <a:r>
              <a:rPr lang="en-US" dirty="0" err="1" smtClean="0"/>
              <a:t>mendor</a:t>
            </a:r>
            <a:r>
              <a:rPr lang="en-US" dirty="0" smtClean="0"/>
              <a:t>. </a:t>
            </a:r>
          </a:p>
          <a:p>
            <a:r>
              <a:rPr lang="en-US" dirty="0" smtClean="0"/>
              <a:t>Me </a:t>
            </a:r>
            <a:r>
              <a:rPr lang="en-US" dirty="0" err="1" smtClean="0"/>
              <a:t>sa</a:t>
            </a:r>
            <a:r>
              <a:rPr lang="en-US" dirty="0" smtClean="0"/>
              <a:t> </a:t>
            </a:r>
            <a:r>
              <a:rPr lang="en-US" dirty="0" err="1" smtClean="0"/>
              <a:t>di</a:t>
            </a:r>
            <a:r>
              <a:rPr lang="en-US" dirty="0" smtClean="0"/>
              <a:t>, </a:t>
            </a:r>
            <a:r>
              <a:rPr lang="en-US" dirty="0" err="1" smtClean="0"/>
              <a:t>arritjet</a:t>
            </a:r>
            <a:r>
              <a:rPr lang="en-US" dirty="0" smtClean="0"/>
              <a:t> </a:t>
            </a:r>
            <a:r>
              <a:rPr lang="en-US" dirty="0" err="1" smtClean="0"/>
              <a:t>bashkëkohore</a:t>
            </a:r>
            <a:r>
              <a:rPr lang="en-US" dirty="0" smtClean="0"/>
              <a:t> </a:t>
            </a:r>
            <a:r>
              <a:rPr lang="en-US" dirty="0" err="1" smtClean="0"/>
              <a:t>në</a:t>
            </a:r>
            <a:r>
              <a:rPr lang="en-US" dirty="0" smtClean="0"/>
              <a:t> </a:t>
            </a:r>
            <a:r>
              <a:rPr lang="en-US" dirty="0" err="1" smtClean="0"/>
              <a:t>shkencë</a:t>
            </a:r>
            <a:r>
              <a:rPr lang="en-US" dirty="0" smtClean="0"/>
              <a:t> </a:t>
            </a:r>
            <a:r>
              <a:rPr lang="en-US" dirty="0" err="1" smtClean="0"/>
              <a:t>apo</a:t>
            </a:r>
            <a:r>
              <a:rPr lang="en-US" dirty="0" smtClean="0"/>
              <a:t> </a:t>
            </a:r>
            <a:r>
              <a:rPr lang="en-US" dirty="0" err="1" smtClean="0"/>
              <a:t>teknologji</a:t>
            </a:r>
            <a:r>
              <a:rPr lang="en-US" dirty="0" smtClean="0"/>
              <a:t> sot, </a:t>
            </a:r>
            <a:r>
              <a:rPr lang="en-US" dirty="0" err="1" smtClean="0"/>
              <a:t>në</a:t>
            </a:r>
            <a:r>
              <a:rPr lang="en-US" dirty="0" smtClean="0"/>
              <a:t> </a:t>
            </a:r>
            <a:r>
              <a:rPr lang="en-US" dirty="0" err="1" smtClean="0"/>
              <a:t>Shqipëri</a:t>
            </a:r>
            <a:r>
              <a:rPr lang="en-US" dirty="0" smtClean="0"/>
              <a:t> </a:t>
            </a:r>
            <a:r>
              <a:rPr lang="en-US" dirty="0" err="1" smtClean="0"/>
              <a:t>depërtojnë</a:t>
            </a:r>
            <a:r>
              <a:rPr lang="en-US" dirty="0" smtClean="0"/>
              <a:t> </a:t>
            </a:r>
            <a:r>
              <a:rPr lang="en-US" dirty="0" err="1" smtClean="0"/>
              <a:t>mjaft</a:t>
            </a:r>
            <a:r>
              <a:rPr lang="en-US" dirty="0" smtClean="0"/>
              <a:t> </a:t>
            </a:r>
            <a:r>
              <a:rPr lang="en-US" dirty="0" err="1" smtClean="0"/>
              <a:t>shpejt</a:t>
            </a:r>
            <a:r>
              <a:rPr lang="en-US" dirty="0" smtClean="0"/>
              <a:t> . </a:t>
            </a:r>
            <a:r>
              <a:rPr lang="en-US" dirty="0" err="1" smtClean="0"/>
              <a:t>Tek</a:t>
            </a:r>
            <a:r>
              <a:rPr lang="en-US" dirty="0" smtClean="0"/>
              <a:t> ne </a:t>
            </a:r>
            <a:r>
              <a:rPr lang="en-US" dirty="0" err="1" smtClean="0"/>
              <a:t>depërtojnë</a:t>
            </a:r>
            <a:r>
              <a:rPr lang="en-US" dirty="0" smtClean="0"/>
              <a:t> </a:t>
            </a:r>
            <a:r>
              <a:rPr lang="en-US" dirty="0" err="1" smtClean="0"/>
              <a:t>idetë</a:t>
            </a:r>
            <a:r>
              <a:rPr lang="en-US" dirty="0" smtClean="0"/>
              <a:t>, </a:t>
            </a:r>
            <a:r>
              <a:rPr lang="en-US" dirty="0" err="1" smtClean="0"/>
              <a:t>përdoren</a:t>
            </a:r>
            <a:r>
              <a:rPr lang="en-US" dirty="0" smtClean="0"/>
              <a:t> </a:t>
            </a:r>
            <a:r>
              <a:rPr lang="en-US" dirty="0" err="1" smtClean="0"/>
              <a:t>paisje</a:t>
            </a:r>
            <a:r>
              <a:rPr lang="en-US" dirty="0" smtClean="0"/>
              <a:t> </a:t>
            </a:r>
            <a:r>
              <a:rPr lang="en-US" dirty="0" err="1" smtClean="0"/>
              <a:t>dhe</a:t>
            </a:r>
            <a:r>
              <a:rPr lang="en-US" dirty="0" smtClean="0"/>
              <a:t> </a:t>
            </a:r>
            <a:r>
              <a:rPr lang="en-US" dirty="0" err="1" smtClean="0"/>
              <a:t>mobilje</a:t>
            </a:r>
            <a:r>
              <a:rPr lang="en-US" dirty="0" smtClean="0"/>
              <a:t>, </a:t>
            </a:r>
            <a:r>
              <a:rPr lang="en-US" dirty="0" err="1" smtClean="0"/>
              <a:t>aplikohet</a:t>
            </a:r>
            <a:r>
              <a:rPr lang="en-US" dirty="0" smtClean="0"/>
              <a:t> </a:t>
            </a:r>
            <a:r>
              <a:rPr lang="en-US" dirty="0" err="1" smtClean="0"/>
              <a:t>teknologjia</a:t>
            </a:r>
            <a:r>
              <a:rPr lang="en-US" dirty="0" smtClean="0"/>
              <a:t> </a:t>
            </a:r>
            <a:r>
              <a:rPr lang="en-US" dirty="0" err="1" smtClean="0"/>
              <a:t>më</a:t>
            </a:r>
            <a:r>
              <a:rPr lang="en-US" dirty="0" smtClean="0"/>
              <a:t> e </a:t>
            </a:r>
            <a:r>
              <a:rPr lang="en-US" dirty="0" err="1" smtClean="0"/>
              <a:t>përparuar</a:t>
            </a:r>
            <a:r>
              <a:rPr lang="en-US" dirty="0" smtClean="0"/>
              <a:t>. </a:t>
            </a:r>
            <a:r>
              <a:rPr lang="en-US" dirty="0" err="1" smtClean="0"/>
              <a:t>Ndërlidhja</a:t>
            </a:r>
            <a:r>
              <a:rPr lang="en-US" dirty="0" smtClean="0"/>
              <a:t> me transport </a:t>
            </a:r>
            <a:r>
              <a:rPr lang="en-US" dirty="0" err="1" smtClean="0"/>
              <a:t>apo</a:t>
            </a:r>
            <a:r>
              <a:rPr lang="en-US" dirty="0" smtClean="0"/>
              <a:t> </a:t>
            </a:r>
            <a:r>
              <a:rPr lang="en-US" dirty="0" err="1" smtClean="0"/>
              <a:t>telekomunikacion</a:t>
            </a:r>
            <a:r>
              <a:rPr lang="en-US" dirty="0" smtClean="0"/>
              <a:t> </a:t>
            </a:r>
            <a:r>
              <a:rPr lang="en-US" dirty="0" err="1" smtClean="0"/>
              <a:t>është</a:t>
            </a:r>
            <a:r>
              <a:rPr lang="en-US" dirty="0" smtClean="0"/>
              <a:t> </a:t>
            </a:r>
            <a:r>
              <a:rPr lang="en-US" dirty="0" err="1" smtClean="0"/>
              <a:t>përsëri</a:t>
            </a:r>
            <a:r>
              <a:rPr lang="en-US" dirty="0" smtClean="0"/>
              <a:t> </a:t>
            </a:r>
            <a:r>
              <a:rPr lang="en-US" dirty="0" err="1" smtClean="0"/>
              <a:t>në</a:t>
            </a:r>
            <a:r>
              <a:rPr lang="en-US" dirty="0" smtClean="0"/>
              <a:t> </a:t>
            </a:r>
            <a:r>
              <a:rPr lang="en-US" dirty="0" err="1" smtClean="0"/>
              <a:t>shkallën</a:t>
            </a:r>
            <a:r>
              <a:rPr lang="en-US" dirty="0" smtClean="0"/>
              <a:t> </a:t>
            </a:r>
            <a:r>
              <a:rPr lang="en-US" dirty="0" err="1" smtClean="0"/>
              <a:t>më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lartë</a:t>
            </a:r>
            <a:r>
              <a:rPr lang="en-US" dirty="0" smtClean="0"/>
              <a:t>. </a:t>
            </a:r>
            <a:r>
              <a:rPr lang="en-US" dirty="0" err="1" smtClean="0"/>
              <a:t>Por</a:t>
            </a:r>
            <a:r>
              <a:rPr lang="en-US" dirty="0" smtClean="0"/>
              <a:t> </a:t>
            </a:r>
            <a:r>
              <a:rPr lang="en-US" dirty="0" err="1" smtClean="0"/>
              <a:t>ja</a:t>
            </a:r>
            <a:r>
              <a:rPr lang="en-US" dirty="0" smtClean="0"/>
              <a:t> </a:t>
            </a:r>
            <a:r>
              <a:rPr lang="en-US" dirty="0" err="1" smtClean="0"/>
              <a:t>që</a:t>
            </a:r>
            <a:r>
              <a:rPr lang="en-US" dirty="0" smtClean="0"/>
              <a:t> </a:t>
            </a:r>
            <a:r>
              <a:rPr lang="en-US" dirty="0" err="1" smtClean="0"/>
              <a:t>çdo</a:t>
            </a:r>
            <a:r>
              <a:rPr lang="en-US" dirty="0" smtClean="0"/>
              <a:t> </a:t>
            </a:r>
            <a:r>
              <a:rPr lang="en-US" dirty="0" err="1" smtClean="0"/>
              <a:t>njeri</a:t>
            </a:r>
            <a:r>
              <a:rPr lang="en-US" dirty="0" smtClean="0"/>
              <a:t> sot </a:t>
            </a:r>
            <a:r>
              <a:rPr lang="en-US" dirty="0" err="1" smtClean="0"/>
              <a:t>mund</a:t>
            </a:r>
            <a:r>
              <a:rPr lang="en-US" dirty="0" smtClean="0"/>
              <a:t> </a:t>
            </a:r>
            <a:r>
              <a:rPr lang="en-US" dirty="0" err="1" smtClean="0"/>
              <a:t>ta</a:t>
            </a:r>
            <a:r>
              <a:rPr lang="en-US" dirty="0" smtClean="0"/>
              <a:t> </a:t>
            </a:r>
            <a:r>
              <a:rPr lang="en-US" dirty="0" err="1" smtClean="0"/>
              <a:t>përhapë</a:t>
            </a:r>
            <a:r>
              <a:rPr lang="en-US" dirty="0" smtClean="0"/>
              <a:t> </a:t>
            </a:r>
            <a:r>
              <a:rPr lang="en-US" dirty="0" err="1" smtClean="0"/>
              <a:t>shpejt</a:t>
            </a:r>
            <a:r>
              <a:rPr lang="en-US" dirty="0" smtClean="0"/>
              <a:t> </a:t>
            </a:r>
            <a:r>
              <a:rPr lang="en-US" dirty="0" err="1" smtClean="0"/>
              <a:t>shqetësimin</a:t>
            </a:r>
            <a:r>
              <a:rPr lang="en-US" dirty="0" smtClean="0"/>
              <a:t> e </a:t>
            </a:r>
            <a:r>
              <a:rPr lang="en-US" dirty="0" err="1" smtClean="0"/>
              <a:t>tij</a:t>
            </a:r>
            <a:r>
              <a:rPr lang="en-US" dirty="0" smtClean="0"/>
              <a:t>, bile </a:t>
            </a:r>
            <a:r>
              <a:rPr lang="en-US" dirty="0" err="1" smtClean="0"/>
              <a:t>edhe</a:t>
            </a:r>
            <a:r>
              <a:rPr lang="en-US" dirty="0" smtClean="0"/>
              <a:t> </a:t>
            </a:r>
            <a:r>
              <a:rPr lang="en-US" dirty="0" err="1" smtClean="0"/>
              <a:t>kur</a:t>
            </a:r>
            <a:r>
              <a:rPr lang="en-US" dirty="0" smtClean="0"/>
              <a:t> </a:t>
            </a:r>
            <a:r>
              <a:rPr lang="en-US" dirty="0" err="1" smtClean="0"/>
              <a:t>ky</a:t>
            </a:r>
            <a:r>
              <a:rPr lang="en-US" dirty="0" smtClean="0"/>
              <a:t> </a:t>
            </a:r>
            <a:r>
              <a:rPr lang="en-US" dirty="0" err="1" smtClean="0"/>
              <a:t>shqetësim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vjen</a:t>
            </a:r>
            <a:r>
              <a:rPr lang="en-US" dirty="0" smtClean="0"/>
              <a:t> </a:t>
            </a:r>
            <a:r>
              <a:rPr lang="en-US" dirty="0" err="1" smtClean="0"/>
              <a:t>nga</a:t>
            </a:r>
            <a:r>
              <a:rPr lang="en-US" dirty="0" smtClean="0"/>
              <a:t> </a:t>
            </a:r>
            <a:r>
              <a:rPr lang="en-US" dirty="0" err="1" smtClean="0"/>
              <a:t>robërimi</a:t>
            </a:r>
            <a:r>
              <a:rPr lang="en-US" dirty="0" smtClean="0"/>
              <a:t> </a:t>
            </a:r>
            <a:r>
              <a:rPr lang="en-US" dirty="0" err="1" smtClean="0"/>
              <a:t>mendor</a:t>
            </a:r>
            <a:r>
              <a:rPr lang="en-US" dirty="0" smtClean="0"/>
              <a:t> </a:t>
            </a:r>
            <a:r>
              <a:rPr lang="en-US" dirty="0" err="1" smtClean="0"/>
              <a:t>në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cilin</a:t>
            </a:r>
            <a:r>
              <a:rPr lang="en-US" dirty="0" smtClean="0"/>
              <a:t> </a:t>
            </a:r>
            <a:r>
              <a:rPr lang="en-US" dirty="0" err="1" smtClean="0"/>
              <a:t>është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përfshirë</a:t>
            </a:r>
            <a:r>
              <a:rPr lang="en-US" dirty="0" smtClean="0"/>
              <a:t>. </a:t>
            </a:r>
          </a:p>
          <a:p>
            <a:r>
              <a:rPr lang="en-US" dirty="0" smtClean="0"/>
              <a:t>I </a:t>
            </a:r>
            <a:r>
              <a:rPr lang="en-US" dirty="0" err="1" smtClean="0"/>
              <a:t>takon</a:t>
            </a:r>
            <a:r>
              <a:rPr lang="en-US" dirty="0" smtClean="0"/>
              <a:t> </a:t>
            </a:r>
            <a:r>
              <a:rPr lang="en-US" dirty="0" err="1" smtClean="0"/>
              <a:t>edukatorëve</a:t>
            </a:r>
            <a:r>
              <a:rPr lang="en-US" dirty="0" smtClean="0"/>
              <a:t> </a:t>
            </a:r>
            <a:r>
              <a:rPr lang="en-US" dirty="0" err="1" smtClean="0"/>
              <a:t>në</a:t>
            </a:r>
            <a:r>
              <a:rPr lang="en-US" dirty="0" smtClean="0"/>
              <a:t> </a:t>
            </a:r>
            <a:r>
              <a:rPr lang="en-US" dirty="0" err="1" smtClean="0"/>
              <a:t>arsim</a:t>
            </a:r>
            <a:r>
              <a:rPr lang="en-US" dirty="0" smtClean="0"/>
              <a:t> </a:t>
            </a:r>
            <a:r>
              <a:rPr lang="en-US" dirty="0" err="1" smtClean="0"/>
              <a:t>që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krasitin</a:t>
            </a:r>
            <a:r>
              <a:rPr lang="en-US" dirty="0" smtClean="0"/>
              <a:t> </a:t>
            </a:r>
            <a:r>
              <a:rPr lang="en-US" dirty="0" err="1" smtClean="0"/>
              <a:t>shpejt</a:t>
            </a:r>
            <a:r>
              <a:rPr lang="en-US" dirty="0" smtClean="0"/>
              <a:t> </a:t>
            </a:r>
            <a:r>
              <a:rPr lang="en-US" dirty="0" err="1" smtClean="0"/>
              <a:t>tensionet</a:t>
            </a:r>
            <a:r>
              <a:rPr lang="en-US" dirty="0" smtClean="0"/>
              <a:t> </a:t>
            </a:r>
            <a:r>
              <a:rPr lang="en-US" dirty="0" err="1" smtClean="0"/>
              <a:t>artificiale</a:t>
            </a:r>
            <a:r>
              <a:rPr lang="en-US" dirty="0" smtClean="0"/>
              <a:t>,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cilat</a:t>
            </a:r>
            <a:r>
              <a:rPr lang="en-US" dirty="0" smtClean="0"/>
              <a:t> </a:t>
            </a:r>
            <a:r>
              <a:rPr lang="en-US" dirty="0" err="1" smtClean="0"/>
              <a:t>infektojnë</a:t>
            </a:r>
            <a:r>
              <a:rPr lang="en-US" dirty="0" smtClean="0"/>
              <a:t> </a:t>
            </a:r>
            <a:r>
              <a:rPr lang="en-US" dirty="0" err="1" smtClean="0"/>
              <a:t>mikroklimat</a:t>
            </a:r>
            <a:r>
              <a:rPr lang="en-US" dirty="0" smtClean="0"/>
              <a:t> e </a:t>
            </a:r>
            <a:r>
              <a:rPr lang="en-US" dirty="0" err="1" smtClean="0"/>
              <a:t>mjediseve</a:t>
            </a:r>
            <a:r>
              <a:rPr lang="en-US" dirty="0" smtClean="0"/>
              <a:t> </a:t>
            </a:r>
            <a:r>
              <a:rPr lang="en-US" dirty="0" err="1" smtClean="0"/>
              <a:t>shkollore</a:t>
            </a:r>
            <a:r>
              <a:rPr lang="en-US" dirty="0" smtClean="0"/>
              <a:t> </a:t>
            </a:r>
            <a:r>
              <a:rPr lang="en-US" dirty="0" err="1" smtClean="0"/>
              <a:t>dhe</a:t>
            </a:r>
            <a:r>
              <a:rPr lang="en-US" dirty="0" smtClean="0"/>
              <a:t> </a:t>
            </a:r>
            <a:r>
              <a:rPr lang="en-US" dirty="0" err="1" smtClean="0"/>
              <a:t>shoqërore</a:t>
            </a:r>
            <a:r>
              <a:rPr lang="en-US" dirty="0" smtClean="0"/>
              <a:t>.</a:t>
            </a:r>
            <a:endParaRPr lang="en-CA" dirty="0" smtClean="0"/>
          </a:p>
          <a:p>
            <a:endParaRPr lang="en-US" dirty="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762000"/>
            <a:ext cx="8686800" cy="5318125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 </a:t>
            </a:r>
            <a:r>
              <a:rPr lang="en-US" dirty="0" err="1" smtClean="0"/>
              <a:t>Interesat</a:t>
            </a:r>
            <a:r>
              <a:rPr lang="en-US" dirty="0" smtClean="0"/>
              <a:t> </a:t>
            </a:r>
            <a:r>
              <a:rPr lang="en-US" dirty="0" err="1" smtClean="0"/>
              <a:t>dhe</a:t>
            </a:r>
            <a:r>
              <a:rPr lang="en-US" dirty="0" smtClean="0"/>
              <a:t> </a:t>
            </a:r>
            <a:r>
              <a:rPr lang="en-US" dirty="0" err="1" smtClean="0"/>
              <a:t>aspiratat</a:t>
            </a:r>
            <a:r>
              <a:rPr lang="en-US" dirty="0" smtClean="0"/>
              <a:t> e </a:t>
            </a:r>
            <a:r>
              <a:rPr lang="en-US" dirty="0" err="1" smtClean="0"/>
              <a:t>aktorëve</a:t>
            </a:r>
            <a:r>
              <a:rPr lang="en-US" dirty="0" smtClean="0"/>
              <a:t> </a:t>
            </a:r>
            <a:r>
              <a:rPr lang="en-US" dirty="0" err="1" smtClean="0"/>
              <a:t>në</a:t>
            </a:r>
            <a:r>
              <a:rPr lang="en-US" dirty="0" smtClean="0"/>
              <a:t> </a:t>
            </a:r>
            <a:r>
              <a:rPr lang="en-US" dirty="0" err="1" smtClean="0"/>
              <a:t>arsim</a:t>
            </a:r>
            <a:r>
              <a:rPr lang="en-US" dirty="0" smtClean="0"/>
              <a:t>, </a:t>
            </a:r>
            <a:r>
              <a:rPr lang="en-US" dirty="0" err="1" smtClean="0"/>
              <a:t>shumë</a:t>
            </a:r>
            <a:r>
              <a:rPr lang="en-US" dirty="0" smtClean="0"/>
              <a:t> </a:t>
            </a:r>
            <a:r>
              <a:rPr lang="en-US" dirty="0" err="1" smtClean="0"/>
              <a:t>dendur</a:t>
            </a:r>
            <a:r>
              <a:rPr lang="en-US" dirty="0" smtClean="0"/>
              <a:t> </a:t>
            </a:r>
            <a:r>
              <a:rPr lang="en-US" dirty="0" err="1" smtClean="0"/>
              <a:t>zgjidhen</a:t>
            </a:r>
            <a:r>
              <a:rPr lang="en-US" dirty="0" smtClean="0"/>
              <a:t> </a:t>
            </a:r>
            <a:r>
              <a:rPr lang="en-US" dirty="0" err="1" smtClean="0"/>
              <a:t>në</a:t>
            </a:r>
            <a:r>
              <a:rPr lang="en-US" dirty="0" smtClean="0"/>
              <a:t> </a:t>
            </a:r>
            <a:r>
              <a:rPr lang="en-US" dirty="0" err="1" smtClean="0"/>
              <a:t>kuadrin</a:t>
            </a:r>
            <a:r>
              <a:rPr lang="en-US" dirty="0" smtClean="0"/>
              <a:t> e </a:t>
            </a:r>
            <a:r>
              <a:rPr lang="en-US" dirty="0" err="1" smtClean="0"/>
              <a:t>rutinës</a:t>
            </a:r>
            <a:r>
              <a:rPr lang="en-US" dirty="0" smtClean="0"/>
              <a:t> </a:t>
            </a:r>
            <a:r>
              <a:rPr lang="en-US" dirty="0" err="1" smtClean="0"/>
              <a:t>së</a:t>
            </a:r>
            <a:r>
              <a:rPr lang="en-US" dirty="0" smtClean="0"/>
              <a:t> </a:t>
            </a:r>
            <a:r>
              <a:rPr lang="en-US" dirty="0" err="1" smtClean="0"/>
              <a:t>shqetësimeve</a:t>
            </a:r>
            <a:r>
              <a:rPr lang="en-US" dirty="0" smtClean="0"/>
              <a:t> </a:t>
            </a:r>
            <a:r>
              <a:rPr lang="en-US" dirty="0" err="1" smtClean="0"/>
              <a:t>shoqërore</a:t>
            </a:r>
            <a:r>
              <a:rPr lang="en-US" dirty="0" smtClean="0"/>
              <a:t>, </a:t>
            </a:r>
            <a:r>
              <a:rPr lang="en-US" dirty="0" err="1" smtClean="0"/>
              <a:t>por</a:t>
            </a:r>
            <a:r>
              <a:rPr lang="en-US" dirty="0" smtClean="0"/>
              <a:t> </a:t>
            </a:r>
            <a:r>
              <a:rPr lang="en-US" dirty="0" err="1" smtClean="0"/>
              <a:t>ndërveprimi</a:t>
            </a:r>
            <a:r>
              <a:rPr lang="en-US" dirty="0" smtClean="0"/>
              <a:t> </a:t>
            </a:r>
            <a:r>
              <a:rPr lang="en-US" dirty="0" err="1" smtClean="0"/>
              <a:t>në</a:t>
            </a:r>
            <a:r>
              <a:rPr lang="en-US" dirty="0" smtClean="0"/>
              <a:t> </a:t>
            </a:r>
            <a:r>
              <a:rPr lang="en-US" dirty="0" err="1" smtClean="0"/>
              <a:t>veprimtaritë</a:t>
            </a:r>
            <a:r>
              <a:rPr lang="en-US" dirty="0" smtClean="0"/>
              <a:t> me </a:t>
            </a:r>
            <a:r>
              <a:rPr lang="en-US" dirty="0" err="1" smtClean="0"/>
              <a:t>fëmijët</a:t>
            </a:r>
            <a:r>
              <a:rPr lang="en-US" dirty="0" smtClean="0"/>
              <a:t> </a:t>
            </a:r>
            <a:r>
              <a:rPr lang="en-US" dirty="0" err="1" smtClean="0"/>
              <a:t>duhet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siguroj</a:t>
            </a:r>
            <a:r>
              <a:rPr lang="en-US" dirty="0" smtClean="0"/>
              <a:t> </a:t>
            </a:r>
            <a:r>
              <a:rPr lang="en-US" dirty="0" err="1" smtClean="0"/>
              <a:t>më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mirën</a:t>
            </a:r>
            <a:r>
              <a:rPr lang="en-US" dirty="0" smtClean="0"/>
              <a:t> e </a:t>
            </a:r>
            <a:r>
              <a:rPr lang="en-US" dirty="0" err="1" smtClean="0"/>
              <a:t>mundëshme</a:t>
            </a:r>
            <a:r>
              <a:rPr lang="en-US" dirty="0" smtClean="0"/>
              <a:t>. </a:t>
            </a:r>
            <a:r>
              <a:rPr lang="en-US" dirty="0" err="1" smtClean="0"/>
              <a:t>Shoqëria</a:t>
            </a:r>
            <a:r>
              <a:rPr lang="en-US" dirty="0" smtClean="0"/>
              <a:t> </a:t>
            </a:r>
            <a:r>
              <a:rPr lang="en-US" dirty="0" err="1" smtClean="0"/>
              <a:t>investon</a:t>
            </a:r>
            <a:r>
              <a:rPr lang="en-US" dirty="0" smtClean="0"/>
              <a:t> </a:t>
            </a:r>
            <a:r>
              <a:rPr lang="en-US" dirty="0" err="1" smtClean="0"/>
              <a:t>për</a:t>
            </a:r>
            <a:r>
              <a:rPr lang="en-US" dirty="0" smtClean="0"/>
              <a:t> </a:t>
            </a:r>
            <a:r>
              <a:rPr lang="en-US" dirty="0" err="1" smtClean="0"/>
              <a:t>këtë</a:t>
            </a:r>
            <a:r>
              <a:rPr lang="en-US" dirty="0" smtClean="0"/>
              <a:t> </a:t>
            </a:r>
            <a:r>
              <a:rPr lang="en-US" dirty="0" err="1" smtClean="0"/>
              <a:t>qëllim</a:t>
            </a:r>
            <a:r>
              <a:rPr lang="en-US" dirty="0" smtClean="0"/>
              <a:t>. </a:t>
            </a:r>
            <a:r>
              <a:rPr lang="en-US" dirty="0" err="1" smtClean="0"/>
              <a:t>Investon</a:t>
            </a:r>
            <a:r>
              <a:rPr lang="en-US" dirty="0" smtClean="0"/>
              <a:t> </a:t>
            </a:r>
            <a:r>
              <a:rPr lang="en-US" dirty="0" err="1" smtClean="0"/>
              <a:t>kohë</a:t>
            </a:r>
            <a:r>
              <a:rPr lang="en-US" dirty="0" smtClean="0"/>
              <a:t>, </a:t>
            </a:r>
            <a:r>
              <a:rPr lang="en-US" dirty="0" err="1" smtClean="0"/>
              <a:t>vëmendje</a:t>
            </a:r>
            <a:r>
              <a:rPr lang="en-US" dirty="0" smtClean="0"/>
              <a:t> </a:t>
            </a:r>
            <a:r>
              <a:rPr lang="en-US" dirty="0" err="1" smtClean="0"/>
              <a:t>dhe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mira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konsiderueshme</a:t>
            </a:r>
            <a:r>
              <a:rPr lang="en-US" dirty="0" smtClean="0"/>
              <a:t> </a:t>
            </a:r>
            <a:r>
              <a:rPr lang="en-US" dirty="0" err="1" smtClean="0"/>
              <a:t>materjale</a:t>
            </a:r>
            <a:r>
              <a:rPr lang="en-US" dirty="0" smtClean="0"/>
              <a:t>.</a:t>
            </a:r>
            <a:endParaRPr lang="en-CA" dirty="0" smtClean="0"/>
          </a:p>
          <a:p>
            <a:r>
              <a:rPr lang="en-US" dirty="0" smtClean="0"/>
              <a:t> </a:t>
            </a:r>
            <a:r>
              <a:rPr lang="en-US" dirty="0" err="1" smtClean="0"/>
              <a:t>Secili</a:t>
            </a:r>
            <a:r>
              <a:rPr lang="en-US" dirty="0" smtClean="0"/>
              <a:t> </a:t>
            </a:r>
            <a:r>
              <a:rPr lang="en-US" dirty="0" err="1" smtClean="0"/>
              <a:t>prej</a:t>
            </a:r>
            <a:r>
              <a:rPr lang="en-US" dirty="0" smtClean="0"/>
              <a:t> </a:t>
            </a:r>
            <a:r>
              <a:rPr lang="en-US" dirty="0" err="1" smtClean="0"/>
              <a:t>nesh</a:t>
            </a:r>
            <a:r>
              <a:rPr lang="en-US" dirty="0" smtClean="0"/>
              <a:t> </a:t>
            </a:r>
            <a:r>
              <a:rPr lang="en-US" dirty="0" err="1" smtClean="0"/>
              <a:t>gjatë</a:t>
            </a:r>
            <a:r>
              <a:rPr lang="en-US" dirty="0" smtClean="0"/>
              <a:t> </a:t>
            </a:r>
            <a:r>
              <a:rPr lang="en-US" dirty="0" err="1" smtClean="0"/>
              <a:t>formimit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tij</a:t>
            </a:r>
            <a:r>
              <a:rPr lang="en-US" dirty="0" smtClean="0"/>
              <a:t> </a:t>
            </a:r>
            <a:r>
              <a:rPr lang="en-US" dirty="0" err="1" smtClean="0"/>
              <a:t>në</a:t>
            </a:r>
            <a:r>
              <a:rPr lang="en-US" dirty="0" smtClean="0"/>
              <a:t> </a:t>
            </a:r>
            <a:r>
              <a:rPr lang="en-US" dirty="0" err="1" smtClean="0"/>
              <a:t>shkolla</a:t>
            </a:r>
            <a:r>
              <a:rPr lang="en-US" dirty="0" smtClean="0"/>
              <a:t>, ka </a:t>
            </a:r>
            <a:r>
              <a:rPr lang="en-US" dirty="0" err="1" smtClean="0"/>
              <a:t>realizuar</a:t>
            </a:r>
            <a:r>
              <a:rPr lang="en-US" dirty="0" smtClean="0"/>
              <a:t> </a:t>
            </a:r>
            <a:r>
              <a:rPr lang="en-US" dirty="0" err="1" smtClean="0"/>
              <a:t>në</a:t>
            </a:r>
            <a:r>
              <a:rPr lang="en-US" dirty="0" smtClean="0"/>
              <a:t> </a:t>
            </a:r>
            <a:r>
              <a:rPr lang="en-US" dirty="0" err="1" smtClean="0"/>
              <a:t>masa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ndryshme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përjetuarit</a:t>
            </a:r>
            <a:r>
              <a:rPr lang="en-US" dirty="0" smtClean="0"/>
              <a:t> </a:t>
            </a:r>
            <a:r>
              <a:rPr lang="en-US" dirty="0" err="1" smtClean="0"/>
              <a:t>si</a:t>
            </a:r>
            <a:r>
              <a:rPr lang="en-US" dirty="0" smtClean="0"/>
              <a:t>: “</a:t>
            </a:r>
            <a:r>
              <a:rPr lang="en-US" dirty="0" err="1" smtClean="0"/>
              <a:t>Fëmijë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lumtur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Shqipërisë</a:t>
            </a:r>
            <a:r>
              <a:rPr lang="en-US" dirty="0" smtClean="0"/>
              <a:t>”. </a:t>
            </a:r>
            <a:r>
              <a:rPr lang="en-US" dirty="0" err="1" smtClean="0"/>
              <a:t>Në</a:t>
            </a:r>
            <a:r>
              <a:rPr lang="en-US" dirty="0" smtClean="0"/>
              <a:t> </a:t>
            </a:r>
            <a:r>
              <a:rPr lang="en-US" dirty="0" err="1" smtClean="0"/>
              <a:t>këto</a:t>
            </a:r>
            <a:r>
              <a:rPr lang="en-US" dirty="0" smtClean="0"/>
              <a:t> </a:t>
            </a:r>
            <a:r>
              <a:rPr lang="en-US" dirty="0" err="1" smtClean="0"/>
              <a:t>kushte</a:t>
            </a:r>
            <a:r>
              <a:rPr lang="en-US" dirty="0" smtClean="0"/>
              <a:t> </a:t>
            </a:r>
            <a:r>
              <a:rPr lang="en-US" dirty="0" err="1" smtClean="0"/>
              <a:t>ai</a:t>
            </a:r>
            <a:r>
              <a:rPr lang="en-US" dirty="0" smtClean="0"/>
              <a:t> ka </a:t>
            </a:r>
            <a:r>
              <a:rPr lang="en-US" dirty="0" err="1" smtClean="0"/>
              <a:t>arritur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plotësoj</a:t>
            </a:r>
            <a:r>
              <a:rPr lang="en-US" dirty="0" smtClean="0"/>
              <a:t> </a:t>
            </a:r>
            <a:r>
              <a:rPr lang="en-US" dirty="0" err="1" smtClean="0"/>
              <a:t>një</a:t>
            </a:r>
            <a:r>
              <a:rPr lang="en-US" dirty="0" smtClean="0"/>
              <a:t> </a:t>
            </a:r>
            <a:r>
              <a:rPr lang="en-US" dirty="0" err="1" smtClean="0"/>
              <a:t>personalitet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qetë</a:t>
            </a:r>
            <a:r>
              <a:rPr lang="en-US" dirty="0" smtClean="0"/>
              <a:t>,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cili</a:t>
            </a:r>
            <a:r>
              <a:rPr lang="en-US" dirty="0" smtClean="0"/>
              <a:t> ka </a:t>
            </a:r>
            <a:r>
              <a:rPr lang="en-US" dirty="0" err="1" smtClean="0"/>
              <a:t>ndikuar</a:t>
            </a:r>
            <a:r>
              <a:rPr lang="en-US" dirty="0" smtClean="0"/>
              <a:t> </a:t>
            </a:r>
            <a:r>
              <a:rPr lang="en-US" dirty="0" err="1" smtClean="0"/>
              <a:t>në</a:t>
            </a:r>
            <a:r>
              <a:rPr lang="en-US" dirty="0" smtClean="0"/>
              <a:t> </a:t>
            </a:r>
            <a:r>
              <a:rPr lang="en-US" dirty="0" err="1" smtClean="0"/>
              <a:t>sjelljet</a:t>
            </a:r>
            <a:r>
              <a:rPr lang="en-US" dirty="0" smtClean="0"/>
              <a:t> </a:t>
            </a:r>
            <a:r>
              <a:rPr lang="en-US" dirty="0" err="1" smtClean="0"/>
              <a:t>shoqërore</a:t>
            </a:r>
            <a:r>
              <a:rPr lang="en-US" dirty="0" smtClean="0"/>
              <a:t>, </a:t>
            </a:r>
            <a:r>
              <a:rPr lang="en-US" dirty="0" err="1" smtClean="0"/>
              <a:t>që</a:t>
            </a:r>
            <a:r>
              <a:rPr lang="en-US" dirty="0" smtClean="0"/>
              <a:t> </a:t>
            </a:r>
            <a:r>
              <a:rPr lang="en-US" dirty="0" err="1" smtClean="0"/>
              <a:t>individi</a:t>
            </a:r>
            <a:r>
              <a:rPr lang="en-US" dirty="0" smtClean="0"/>
              <a:t> ka </a:t>
            </a:r>
            <a:r>
              <a:rPr lang="en-US" dirty="0" err="1" smtClean="0"/>
              <a:t>realizuar</a:t>
            </a:r>
            <a:r>
              <a:rPr lang="en-US" dirty="0" smtClean="0"/>
              <a:t> </a:t>
            </a:r>
            <a:r>
              <a:rPr lang="en-US" dirty="0" err="1" smtClean="0"/>
              <a:t>gjatë</a:t>
            </a:r>
            <a:r>
              <a:rPr lang="en-US" dirty="0" smtClean="0"/>
              <a:t> </a:t>
            </a:r>
            <a:r>
              <a:rPr lang="en-US" dirty="0" err="1" smtClean="0"/>
              <a:t>gjithë</a:t>
            </a:r>
            <a:r>
              <a:rPr lang="en-US" dirty="0" smtClean="0"/>
              <a:t> </a:t>
            </a:r>
            <a:r>
              <a:rPr lang="en-US" dirty="0" err="1" smtClean="0"/>
              <a:t>jetës</a:t>
            </a:r>
            <a:r>
              <a:rPr lang="en-US" dirty="0" smtClean="0"/>
              <a:t>.</a:t>
            </a:r>
          </a:p>
          <a:p>
            <a:r>
              <a:rPr lang="en-US" dirty="0" smtClean="0"/>
              <a:t> Sa </a:t>
            </a:r>
            <a:r>
              <a:rPr lang="en-US" dirty="0" err="1" smtClean="0"/>
              <a:t>më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plotë</a:t>
            </a:r>
            <a:r>
              <a:rPr lang="en-US" dirty="0" smtClean="0"/>
              <a:t> </a:t>
            </a:r>
            <a:r>
              <a:rPr lang="en-US" dirty="0" err="1" smtClean="0"/>
              <a:t>dhe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ekuilibruar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ketë</a:t>
            </a:r>
            <a:r>
              <a:rPr lang="en-US" dirty="0" smtClean="0"/>
              <a:t> </a:t>
            </a:r>
            <a:r>
              <a:rPr lang="en-US" dirty="0" err="1" smtClean="0"/>
              <a:t>qenë</a:t>
            </a:r>
            <a:r>
              <a:rPr lang="en-US" dirty="0" smtClean="0"/>
              <a:t> </a:t>
            </a:r>
            <a:r>
              <a:rPr lang="en-US" dirty="0" err="1" smtClean="0"/>
              <a:t>ky</a:t>
            </a:r>
            <a:r>
              <a:rPr lang="en-US" dirty="0" smtClean="0"/>
              <a:t> </a:t>
            </a:r>
            <a:r>
              <a:rPr lang="en-US" dirty="0" err="1" smtClean="0"/>
              <a:t>personalitet</a:t>
            </a:r>
            <a:r>
              <a:rPr lang="en-US" dirty="0" smtClean="0"/>
              <a:t>, </a:t>
            </a:r>
            <a:r>
              <a:rPr lang="en-US" dirty="0" err="1" smtClean="0"/>
              <a:t>aq</a:t>
            </a:r>
            <a:r>
              <a:rPr lang="en-US" dirty="0" smtClean="0"/>
              <a:t> </a:t>
            </a:r>
            <a:r>
              <a:rPr lang="en-US" dirty="0" err="1" smtClean="0"/>
              <a:t>më</a:t>
            </a:r>
            <a:r>
              <a:rPr lang="en-US" dirty="0" smtClean="0"/>
              <a:t> </a:t>
            </a:r>
            <a:r>
              <a:rPr lang="en-US" dirty="0" err="1" smtClean="0"/>
              <a:t>mirë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ka </a:t>
            </a:r>
            <a:r>
              <a:rPr lang="en-US" dirty="0" err="1" smtClean="0"/>
              <a:t>zgjidhur</a:t>
            </a:r>
            <a:r>
              <a:rPr lang="en-US" dirty="0" smtClean="0"/>
              <a:t> </a:t>
            </a:r>
            <a:r>
              <a:rPr lang="en-US" dirty="0" err="1" smtClean="0"/>
              <a:t>dhe</a:t>
            </a:r>
            <a:r>
              <a:rPr lang="en-US" dirty="0" smtClean="0"/>
              <a:t> </a:t>
            </a:r>
            <a:r>
              <a:rPr lang="en-US" dirty="0" err="1" smtClean="0"/>
              <a:t>përshtatur</a:t>
            </a:r>
            <a:r>
              <a:rPr lang="en-US" dirty="0" smtClean="0"/>
              <a:t> </a:t>
            </a:r>
            <a:r>
              <a:rPr lang="en-US" dirty="0" err="1" smtClean="0"/>
              <a:t>shqetësimet</a:t>
            </a:r>
            <a:r>
              <a:rPr lang="en-US" dirty="0" smtClean="0"/>
              <a:t>, </a:t>
            </a:r>
            <a:r>
              <a:rPr lang="en-US" dirty="0" err="1" smtClean="0"/>
              <a:t>që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është</a:t>
            </a:r>
            <a:r>
              <a:rPr lang="en-US" dirty="0" smtClean="0"/>
              <a:t> </a:t>
            </a:r>
            <a:r>
              <a:rPr lang="en-US" dirty="0" err="1" smtClean="0"/>
              <a:t>dashur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përballoj</a:t>
            </a:r>
            <a:r>
              <a:rPr lang="en-US" dirty="0" smtClean="0"/>
              <a:t>. </a:t>
            </a:r>
            <a:r>
              <a:rPr lang="en-US" dirty="0" err="1" smtClean="0"/>
              <a:t>Niveli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dijeve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përvetësuara</a:t>
            </a:r>
            <a:r>
              <a:rPr lang="en-US" dirty="0" smtClean="0"/>
              <a:t> </a:t>
            </a:r>
            <a:r>
              <a:rPr lang="en-US" dirty="0" err="1" smtClean="0"/>
              <a:t>në</a:t>
            </a:r>
            <a:r>
              <a:rPr lang="en-US" dirty="0" smtClean="0"/>
              <a:t> </a:t>
            </a:r>
            <a:r>
              <a:rPr lang="en-US" dirty="0" err="1" smtClean="0"/>
              <a:t>mënyrë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qëndrueshme</a:t>
            </a:r>
            <a:r>
              <a:rPr lang="en-US" dirty="0" smtClean="0"/>
              <a:t>, ka </a:t>
            </a:r>
            <a:r>
              <a:rPr lang="en-US" dirty="0" err="1" smtClean="0"/>
              <a:t>qenë</a:t>
            </a:r>
            <a:r>
              <a:rPr lang="en-US" dirty="0" smtClean="0"/>
              <a:t> </a:t>
            </a:r>
            <a:r>
              <a:rPr lang="en-US" dirty="0" err="1" smtClean="0"/>
              <a:t>garanci</a:t>
            </a:r>
            <a:r>
              <a:rPr lang="en-US" dirty="0" smtClean="0"/>
              <a:t> </a:t>
            </a:r>
            <a:r>
              <a:rPr lang="en-US" dirty="0" err="1" smtClean="0"/>
              <a:t>për</a:t>
            </a:r>
            <a:r>
              <a:rPr lang="en-US" dirty="0" smtClean="0"/>
              <a:t> </a:t>
            </a:r>
            <a:r>
              <a:rPr lang="en-US" dirty="0" err="1" smtClean="0"/>
              <a:t>efektivitet</a:t>
            </a:r>
            <a:r>
              <a:rPr lang="en-US" dirty="0" smtClean="0"/>
              <a:t>. </a:t>
            </a:r>
          </a:p>
          <a:p>
            <a:r>
              <a:rPr lang="en-US" dirty="0" err="1" smtClean="0"/>
              <a:t>Mbi</a:t>
            </a:r>
            <a:r>
              <a:rPr lang="en-US" dirty="0" smtClean="0"/>
              <a:t> </a:t>
            </a:r>
            <a:r>
              <a:rPr lang="en-US" dirty="0" err="1" smtClean="0"/>
              <a:t>çdo</a:t>
            </a:r>
            <a:r>
              <a:rPr lang="en-US" dirty="0" smtClean="0"/>
              <a:t> </a:t>
            </a:r>
            <a:r>
              <a:rPr lang="en-US" dirty="0" err="1" smtClean="0"/>
              <a:t>nxënës</a:t>
            </a:r>
            <a:r>
              <a:rPr lang="en-US" dirty="0" smtClean="0"/>
              <a:t> </a:t>
            </a:r>
            <a:r>
              <a:rPr lang="en-US" dirty="0" err="1" smtClean="0"/>
              <a:t>shkolle</a:t>
            </a:r>
            <a:r>
              <a:rPr lang="en-US" dirty="0" smtClean="0"/>
              <a:t>, </a:t>
            </a:r>
            <a:r>
              <a:rPr lang="en-US" dirty="0" err="1" smtClean="0"/>
              <a:t>veprojnë</a:t>
            </a:r>
            <a:r>
              <a:rPr lang="en-US" dirty="0" smtClean="0"/>
              <a:t> </a:t>
            </a:r>
            <a:r>
              <a:rPr lang="en-US" dirty="0" err="1" smtClean="0"/>
              <a:t>këto</a:t>
            </a:r>
            <a:r>
              <a:rPr lang="en-US" dirty="0" smtClean="0"/>
              <a:t> </a:t>
            </a:r>
            <a:r>
              <a:rPr lang="en-US" dirty="0" err="1" smtClean="0"/>
              <a:t>ligjësi</a:t>
            </a:r>
            <a:r>
              <a:rPr lang="en-US" dirty="0" smtClean="0"/>
              <a:t>. </a:t>
            </a:r>
            <a:r>
              <a:rPr lang="en-US" dirty="0" err="1" smtClean="0"/>
              <a:t>Pra</a:t>
            </a:r>
            <a:r>
              <a:rPr lang="en-US" dirty="0" smtClean="0"/>
              <a:t> </a:t>
            </a:r>
            <a:r>
              <a:rPr lang="en-US" dirty="0" err="1" smtClean="0"/>
              <a:t>jo</a:t>
            </a:r>
            <a:r>
              <a:rPr lang="en-US" dirty="0" smtClean="0"/>
              <a:t> </a:t>
            </a:r>
            <a:r>
              <a:rPr lang="en-US" dirty="0" err="1" smtClean="0"/>
              <a:t>vetëm</a:t>
            </a:r>
            <a:r>
              <a:rPr lang="en-US" dirty="0" smtClean="0"/>
              <a:t> </a:t>
            </a:r>
            <a:r>
              <a:rPr lang="en-US" dirty="0" err="1" smtClean="0"/>
              <a:t>përkushtimi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mësuesit</a:t>
            </a:r>
            <a:r>
              <a:rPr lang="en-US" dirty="0" smtClean="0"/>
              <a:t>, </a:t>
            </a:r>
            <a:r>
              <a:rPr lang="en-US" dirty="0" err="1" smtClean="0"/>
              <a:t>por</a:t>
            </a:r>
            <a:r>
              <a:rPr lang="en-US" dirty="0" smtClean="0"/>
              <a:t> </a:t>
            </a:r>
            <a:r>
              <a:rPr lang="en-US" dirty="0" err="1" smtClean="0"/>
              <a:t>kryesisht</a:t>
            </a:r>
            <a:r>
              <a:rPr lang="en-US" dirty="0" smtClean="0"/>
              <a:t> </a:t>
            </a:r>
            <a:r>
              <a:rPr lang="en-US" dirty="0" err="1" smtClean="0"/>
              <a:t>përkushtimi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gjithë</a:t>
            </a:r>
            <a:r>
              <a:rPr lang="en-US" dirty="0" smtClean="0"/>
              <a:t> </a:t>
            </a:r>
            <a:r>
              <a:rPr lang="en-US" dirty="0" err="1" smtClean="0"/>
              <a:t>shoqërisë</a:t>
            </a:r>
            <a:r>
              <a:rPr lang="en-US" dirty="0" smtClean="0"/>
              <a:t>, </a:t>
            </a:r>
            <a:r>
              <a:rPr lang="en-US" dirty="0" err="1" smtClean="0"/>
              <a:t>duhet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tejçohet</a:t>
            </a:r>
            <a:r>
              <a:rPr lang="en-US" dirty="0" smtClean="0"/>
              <a:t> </a:t>
            </a:r>
            <a:r>
              <a:rPr lang="en-US" dirty="0" err="1" smtClean="0"/>
              <a:t>në</a:t>
            </a:r>
            <a:r>
              <a:rPr lang="en-US" dirty="0" smtClean="0"/>
              <a:t> </a:t>
            </a:r>
            <a:r>
              <a:rPr lang="en-US" dirty="0" err="1" smtClean="0"/>
              <a:t>veprimtaritë</a:t>
            </a:r>
            <a:r>
              <a:rPr lang="en-US" dirty="0" smtClean="0"/>
              <a:t> </a:t>
            </a:r>
            <a:r>
              <a:rPr lang="en-US" dirty="0" err="1" smtClean="0"/>
              <a:t>shkollore</a:t>
            </a:r>
            <a:r>
              <a:rPr lang="en-US" dirty="0" smtClean="0"/>
              <a:t>. </a:t>
            </a:r>
            <a:r>
              <a:rPr lang="en-US" dirty="0" err="1" smtClean="0"/>
              <a:t>Vetëm</a:t>
            </a:r>
            <a:r>
              <a:rPr lang="en-US" dirty="0" smtClean="0"/>
              <a:t> </a:t>
            </a:r>
            <a:r>
              <a:rPr lang="en-US" dirty="0" err="1" smtClean="0"/>
              <a:t>kjo</a:t>
            </a:r>
            <a:r>
              <a:rPr lang="en-US" dirty="0" smtClean="0"/>
              <a:t> do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krijonte</a:t>
            </a:r>
            <a:r>
              <a:rPr lang="en-US" dirty="0" smtClean="0"/>
              <a:t> </a:t>
            </a:r>
            <a:r>
              <a:rPr lang="en-US" dirty="0" err="1" smtClean="0"/>
              <a:t>mikroklimën</a:t>
            </a:r>
            <a:r>
              <a:rPr lang="en-US" dirty="0" smtClean="0"/>
              <a:t> e </a:t>
            </a:r>
            <a:r>
              <a:rPr lang="en-US" dirty="0" err="1" smtClean="0"/>
              <a:t>qëndrueshme</a:t>
            </a:r>
            <a:r>
              <a:rPr lang="en-US" dirty="0" smtClean="0"/>
              <a:t>, </a:t>
            </a:r>
            <a:r>
              <a:rPr lang="en-US" dirty="0" err="1" smtClean="0"/>
              <a:t>për</a:t>
            </a:r>
            <a:r>
              <a:rPr lang="en-US" dirty="0" smtClean="0"/>
              <a:t> </a:t>
            </a:r>
            <a:r>
              <a:rPr lang="en-US" dirty="0" err="1" smtClean="0"/>
              <a:t>arritje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sigurta</a:t>
            </a:r>
            <a:r>
              <a:rPr lang="en-US" dirty="0" smtClean="0"/>
              <a:t> </a:t>
            </a:r>
            <a:r>
              <a:rPr lang="en-US" dirty="0" err="1" smtClean="0"/>
              <a:t>shkollore</a:t>
            </a:r>
            <a:r>
              <a:rPr lang="en-US" dirty="0" smtClean="0"/>
              <a:t>. </a:t>
            </a:r>
            <a:endParaRPr lang="en-CA" dirty="0" smtClean="0"/>
          </a:p>
          <a:p>
            <a:pPr>
              <a:buNone/>
            </a:pPr>
            <a:endParaRPr lang="en-CA" dirty="0" smtClean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609600"/>
            <a:ext cx="8686800" cy="5470525"/>
          </a:xfrm>
        </p:spPr>
        <p:txBody>
          <a:bodyPr>
            <a:normAutofit fontScale="62500" lnSpcReduction="20000"/>
          </a:bodyPr>
          <a:lstStyle/>
          <a:p>
            <a:r>
              <a:rPr lang="en-US" dirty="0" smtClean="0"/>
              <a:t> </a:t>
            </a:r>
            <a:r>
              <a:rPr lang="en-US" dirty="0" err="1" smtClean="0"/>
              <a:t>Shumllojshmëria</a:t>
            </a:r>
            <a:r>
              <a:rPr lang="en-US" dirty="0" smtClean="0"/>
              <a:t> e </a:t>
            </a:r>
            <a:r>
              <a:rPr lang="en-US" dirty="0" err="1" smtClean="0"/>
              <a:t>veprimtarive</a:t>
            </a:r>
            <a:r>
              <a:rPr lang="en-US" dirty="0" smtClean="0"/>
              <a:t> </a:t>
            </a:r>
            <a:r>
              <a:rPr lang="en-US" dirty="0" err="1" smtClean="0"/>
              <a:t>arsimore</a:t>
            </a:r>
            <a:r>
              <a:rPr lang="en-US" dirty="0" smtClean="0"/>
              <a:t> </a:t>
            </a:r>
            <a:r>
              <a:rPr lang="en-US" dirty="0" err="1" smtClean="0"/>
              <a:t>në</a:t>
            </a:r>
            <a:r>
              <a:rPr lang="en-US" dirty="0" smtClean="0"/>
              <a:t> </a:t>
            </a:r>
            <a:r>
              <a:rPr lang="en-US" dirty="0" err="1" smtClean="0"/>
              <a:t>botë</a:t>
            </a:r>
            <a:r>
              <a:rPr lang="en-US" dirty="0" smtClean="0"/>
              <a:t> duke </a:t>
            </a:r>
            <a:r>
              <a:rPr lang="en-US" dirty="0" err="1" smtClean="0"/>
              <a:t>filluar</a:t>
            </a:r>
            <a:r>
              <a:rPr lang="en-US" dirty="0" smtClean="0"/>
              <a:t> </a:t>
            </a:r>
            <a:r>
              <a:rPr lang="en-US" dirty="0" err="1" smtClean="0"/>
              <a:t>që</a:t>
            </a:r>
            <a:r>
              <a:rPr lang="en-US" dirty="0" smtClean="0"/>
              <a:t> </a:t>
            </a:r>
            <a:r>
              <a:rPr lang="en-US" dirty="0" err="1" smtClean="0"/>
              <a:t>tek</a:t>
            </a:r>
            <a:r>
              <a:rPr lang="en-US" dirty="0" smtClean="0"/>
              <a:t> </a:t>
            </a:r>
            <a:r>
              <a:rPr lang="en-US" dirty="0" err="1" smtClean="0"/>
              <a:t>procesi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mësimdhënies</a:t>
            </a:r>
            <a:r>
              <a:rPr lang="en-US" dirty="0" smtClean="0"/>
              <a:t>, </a:t>
            </a:r>
            <a:r>
              <a:rPr lang="en-US" dirty="0" err="1" smtClean="0"/>
              <a:t>drejtimit</a:t>
            </a:r>
            <a:r>
              <a:rPr lang="en-US" dirty="0" smtClean="0"/>
              <a:t> </a:t>
            </a:r>
            <a:r>
              <a:rPr lang="en-US" dirty="0" err="1" smtClean="0"/>
              <a:t>dhe</a:t>
            </a:r>
            <a:r>
              <a:rPr lang="en-US" dirty="0" smtClean="0"/>
              <a:t> </a:t>
            </a:r>
            <a:r>
              <a:rPr lang="en-US" dirty="0" err="1" smtClean="0"/>
              <a:t>deri</a:t>
            </a:r>
            <a:r>
              <a:rPr lang="en-US" dirty="0" smtClean="0"/>
              <a:t> </a:t>
            </a:r>
            <a:r>
              <a:rPr lang="en-US" dirty="0" err="1" smtClean="0"/>
              <a:t>tek</a:t>
            </a:r>
            <a:r>
              <a:rPr lang="en-US" dirty="0" smtClean="0"/>
              <a:t> </a:t>
            </a:r>
            <a:r>
              <a:rPr lang="en-US" dirty="0" err="1" smtClean="0"/>
              <a:t>inspektimi</a:t>
            </a:r>
            <a:r>
              <a:rPr lang="en-US" dirty="0" smtClean="0"/>
              <a:t> </a:t>
            </a:r>
            <a:r>
              <a:rPr lang="en-US" dirty="0" err="1" smtClean="0"/>
              <a:t>shkollor</a:t>
            </a:r>
            <a:r>
              <a:rPr lang="en-US" dirty="0" smtClean="0"/>
              <a:t>, </a:t>
            </a:r>
            <a:r>
              <a:rPr lang="en-US" dirty="0" err="1" smtClean="0"/>
              <a:t>tregojnë</a:t>
            </a:r>
            <a:r>
              <a:rPr lang="en-US" dirty="0" smtClean="0"/>
              <a:t> </a:t>
            </a:r>
            <a:r>
              <a:rPr lang="en-US" u="sng" dirty="0" smtClean="0"/>
              <a:t>se </a:t>
            </a:r>
            <a:r>
              <a:rPr lang="en-US" u="sng" dirty="0" err="1" smtClean="0"/>
              <a:t>përvoja</a:t>
            </a:r>
            <a:r>
              <a:rPr lang="en-US" u="sng" dirty="0" smtClean="0"/>
              <a:t> e </a:t>
            </a:r>
            <a:r>
              <a:rPr lang="en-US" u="sng" dirty="0" err="1" smtClean="0"/>
              <a:t>sprovuar</a:t>
            </a:r>
            <a:r>
              <a:rPr lang="en-US" u="sng" dirty="0" smtClean="0"/>
              <a:t> </a:t>
            </a:r>
            <a:r>
              <a:rPr lang="en-US" u="sng" dirty="0" err="1" smtClean="0"/>
              <a:t>dhe</a:t>
            </a:r>
            <a:r>
              <a:rPr lang="en-US" u="sng" dirty="0" smtClean="0"/>
              <a:t> </a:t>
            </a:r>
            <a:r>
              <a:rPr lang="en-US" u="sng" dirty="0" err="1" smtClean="0"/>
              <a:t>përkushtimi</a:t>
            </a:r>
            <a:r>
              <a:rPr lang="en-US" dirty="0" smtClean="0"/>
              <a:t>, </a:t>
            </a:r>
            <a:r>
              <a:rPr lang="en-US" dirty="0" err="1" smtClean="0"/>
              <a:t>janë</a:t>
            </a:r>
            <a:r>
              <a:rPr lang="en-US" dirty="0" smtClean="0"/>
              <a:t> </a:t>
            </a:r>
            <a:r>
              <a:rPr lang="en-US" dirty="0" err="1" smtClean="0"/>
              <a:t>dy</a:t>
            </a:r>
            <a:r>
              <a:rPr lang="en-US" dirty="0" smtClean="0"/>
              <a:t> </a:t>
            </a:r>
            <a:r>
              <a:rPr lang="en-US" dirty="0" err="1" smtClean="0"/>
              <a:t>tregues</a:t>
            </a:r>
            <a:r>
              <a:rPr lang="en-US" dirty="0" smtClean="0"/>
              <a:t> </a:t>
            </a:r>
            <a:r>
              <a:rPr lang="en-US" dirty="0" err="1" smtClean="0"/>
              <a:t>që</a:t>
            </a:r>
            <a:r>
              <a:rPr lang="en-US" dirty="0" smtClean="0"/>
              <a:t> </a:t>
            </a:r>
            <a:r>
              <a:rPr lang="en-US" dirty="0" err="1" smtClean="0"/>
              <a:t>kanë</a:t>
            </a:r>
            <a:r>
              <a:rPr lang="en-US" dirty="0" smtClean="0"/>
              <a:t> </a:t>
            </a:r>
            <a:r>
              <a:rPr lang="en-US" dirty="0" err="1" smtClean="0"/>
              <a:t>rëndësi</a:t>
            </a:r>
            <a:r>
              <a:rPr lang="en-US" dirty="0" smtClean="0"/>
              <a:t> </a:t>
            </a:r>
            <a:r>
              <a:rPr lang="en-US" dirty="0" err="1" smtClean="0"/>
              <a:t>mjaft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madhe</a:t>
            </a:r>
            <a:r>
              <a:rPr lang="en-US" dirty="0" smtClean="0"/>
              <a:t> </a:t>
            </a:r>
            <a:r>
              <a:rPr lang="en-US" dirty="0" err="1" smtClean="0"/>
              <a:t>në</a:t>
            </a:r>
            <a:r>
              <a:rPr lang="en-US" dirty="0" smtClean="0"/>
              <a:t> </a:t>
            </a:r>
            <a:r>
              <a:rPr lang="en-US" dirty="0" err="1" smtClean="0"/>
              <a:t>rezultatet</a:t>
            </a:r>
            <a:r>
              <a:rPr lang="en-US" dirty="0" smtClean="0"/>
              <a:t> </a:t>
            </a:r>
            <a:r>
              <a:rPr lang="en-US" dirty="0" err="1" smtClean="0"/>
              <a:t>që</a:t>
            </a:r>
            <a:r>
              <a:rPr lang="en-US" dirty="0" smtClean="0"/>
              <a:t> </a:t>
            </a:r>
            <a:r>
              <a:rPr lang="en-US" dirty="0" err="1" smtClean="0"/>
              <a:t>arrin</a:t>
            </a:r>
            <a:r>
              <a:rPr lang="en-US" dirty="0" smtClean="0"/>
              <a:t> </a:t>
            </a:r>
            <a:r>
              <a:rPr lang="en-US" dirty="0" err="1" smtClean="0"/>
              <a:t>shkolla</a:t>
            </a:r>
            <a:r>
              <a:rPr lang="en-US" dirty="0" smtClean="0"/>
              <a:t>. </a:t>
            </a:r>
            <a:endParaRPr lang="en-CA" dirty="0" smtClean="0"/>
          </a:p>
          <a:p>
            <a:r>
              <a:rPr lang="en-US" u="sng" dirty="0" err="1" smtClean="0"/>
              <a:t>Qëndrueshmëria</a:t>
            </a:r>
            <a:r>
              <a:rPr lang="en-US" dirty="0" smtClean="0"/>
              <a:t> </a:t>
            </a:r>
            <a:r>
              <a:rPr lang="en-US" dirty="0" err="1" smtClean="0"/>
              <a:t>në</a:t>
            </a:r>
            <a:r>
              <a:rPr lang="en-US" dirty="0" smtClean="0"/>
              <a:t> </a:t>
            </a:r>
            <a:r>
              <a:rPr lang="en-US" dirty="0" err="1" smtClean="0"/>
              <a:t>aplikimin</a:t>
            </a:r>
            <a:r>
              <a:rPr lang="en-US" dirty="0" smtClean="0"/>
              <a:t> e </a:t>
            </a:r>
            <a:r>
              <a:rPr lang="en-US" dirty="0" err="1" smtClean="0"/>
              <a:t>platformave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ndryshme</a:t>
            </a:r>
            <a:r>
              <a:rPr lang="en-US" dirty="0" smtClean="0"/>
              <a:t> </a:t>
            </a:r>
            <a:r>
              <a:rPr lang="en-US" dirty="0" err="1" smtClean="0"/>
              <a:t>në</a:t>
            </a:r>
            <a:r>
              <a:rPr lang="en-US" dirty="0" smtClean="0"/>
              <a:t> </a:t>
            </a:r>
            <a:r>
              <a:rPr lang="en-US" dirty="0" err="1" smtClean="0"/>
              <a:t>arsim</a:t>
            </a:r>
            <a:r>
              <a:rPr lang="en-US" dirty="0" smtClean="0"/>
              <a:t> </a:t>
            </a:r>
            <a:r>
              <a:rPr lang="en-US" dirty="0" err="1" smtClean="0"/>
              <a:t>është</a:t>
            </a:r>
            <a:r>
              <a:rPr lang="en-US" dirty="0" smtClean="0"/>
              <a:t> </a:t>
            </a:r>
            <a:r>
              <a:rPr lang="en-US" dirty="0" err="1" smtClean="0"/>
              <a:t>një</a:t>
            </a:r>
            <a:r>
              <a:rPr lang="en-US" dirty="0" smtClean="0"/>
              <a:t> </a:t>
            </a:r>
            <a:r>
              <a:rPr lang="en-US" dirty="0" err="1" smtClean="0"/>
              <a:t>detyrim</a:t>
            </a:r>
            <a:r>
              <a:rPr lang="en-US" dirty="0" smtClean="0"/>
              <a:t> </a:t>
            </a:r>
            <a:r>
              <a:rPr lang="en-US" dirty="0" err="1" smtClean="0"/>
              <a:t>tjetër</a:t>
            </a:r>
            <a:r>
              <a:rPr lang="en-US" dirty="0" smtClean="0"/>
              <a:t> </a:t>
            </a:r>
            <a:r>
              <a:rPr lang="en-US" dirty="0" err="1" smtClean="0"/>
              <a:t>që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krijon</a:t>
            </a:r>
            <a:r>
              <a:rPr lang="en-US" dirty="0" smtClean="0"/>
              <a:t> </a:t>
            </a:r>
            <a:r>
              <a:rPr lang="en-US" dirty="0" err="1" smtClean="0"/>
              <a:t>mundësi</a:t>
            </a:r>
            <a:r>
              <a:rPr lang="en-US" dirty="0" smtClean="0"/>
              <a:t> </a:t>
            </a:r>
            <a:r>
              <a:rPr lang="en-US" dirty="0" err="1" smtClean="0"/>
              <a:t>funksionale</a:t>
            </a:r>
            <a:r>
              <a:rPr lang="en-US" dirty="0" smtClean="0"/>
              <a:t> </a:t>
            </a:r>
            <a:r>
              <a:rPr lang="en-US" dirty="0" err="1" smtClean="0"/>
              <a:t>në</a:t>
            </a:r>
            <a:r>
              <a:rPr lang="en-US" dirty="0" smtClean="0"/>
              <a:t> </a:t>
            </a:r>
            <a:r>
              <a:rPr lang="en-US" dirty="0" err="1" smtClean="0"/>
              <a:t>shkolla</a:t>
            </a:r>
            <a:r>
              <a:rPr lang="en-US" dirty="0" smtClean="0"/>
              <a:t>. </a:t>
            </a:r>
            <a:r>
              <a:rPr lang="en-US" dirty="0" err="1" smtClean="0"/>
              <a:t>Ndërrimi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shpeshtë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specialistëve</a:t>
            </a:r>
            <a:r>
              <a:rPr lang="en-US" dirty="0" smtClean="0"/>
              <a:t> </a:t>
            </a:r>
            <a:r>
              <a:rPr lang="en-US" dirty="0" err="1" smtClean="0"/>
              <a:t>dhe</a:t>
            </a:r>
            <a:r>
              <a:rPr lang="en-US" dirty="0" smtClean="0"/>
              <a:t> </a:t>
            </a:r>
            <a:r>
              <a:rPr lang="en-US" dirty="0" err="1" smtClean="0"/>
              <a:t>drejtuesve</a:t>
            </a:r>
            <a:r>
              <a:rPr lang="en-US" dirty="0" smtClean="0"/>
              <a:t> </a:t>
            </a:r>
            <a:r>
              <a:rPr lang="en-US" dirty="0" err="1" smtClean="0"/>
              <a:t>në</a:t>
            </a:r>
            <a:r>
              <a:rPr lang="en-US" dirty="0" smtClean="0"/>
              <a:t> </a:t>
            </a:r>
            <a:r>
              <a:rPr lang="en-US" dirty="0" err="1" smtClean="0"/>
              <a:t>shkolla</a:t>
            </a:r>
            <a:r>
              <a:rPr lang="en-US" dirty="0" smtClean="0"/>
              <a:t> </a:t>
            </a:r>
            <a:r>
              <a:rPr lang="en-US" dirty="0" err="1" smtClean="0"/>
              <a:t>nuk</a:t>
            </a:r>
            <a:r>
              <a:rPr lang="en-US" dirty="0" smtClean="0"/>
              <a:t> e </a:t>
            </a:r>
            <a:r>
              <a:rPr lang="en-US" dirty="0" err="1" smtClean="0"/>
              <a:t>ndihmon</a:t>
            </a:r>
            <a:r>
              <a:rPr lang="en-US" dirty="0" smtClean="0"/>
              <a:t> </a:t>
            </a:r>
            <a:r>
              <a:rPr lang="en-US" dirty="0" err="1" smtClean="0"/>
              <a:t>këtë</a:t>
            </a:r>
            <a:r>
              <a:rPr lang="en-US" dirty="0" smtClean="0"/>
              <a:t> </a:t>
            </a:r>
            <a:r>
              <a:rPr lang="en-US" dirty="0" err="1" smtClean="0"/>
              <a:t>proces</a:t>
            </a:r>
            <a:r>
              <a:rPr lang="en-US" dirty="0" smtClean="0"/>
              <a:t>. </a:t>
            </a:r>
          </a:p>
          <a:p>
            <a:r>
              <a:rPr lang="en-US" dirty="0" err="1" smtClean="0"/>
              <a:t>Së</a:t>
            </a:r>
            <a:r>
              <a:rPr lang="en-US" dirty="0" smtClean="0"/>
              <a:t> </a:t>
            </a:r>
            <a:r>
              <a:rPr lang="en-US" dirty="0" err="1" smtClean="0"/>
              <a:t>fundi</a:t>
            </a:r>
            <a:r>
              <a:rPr lang="en-US" dirty="0" smtClean="0"/>
              <a:t> </a:t>
            </a:r>
            <a:r>
              <a:rPr lang="en-US" dirty="0" err="1" smtClean="0"/>
              <a:t>mësuesi</a:t>
            </a:r>
            <a:r>
              <a:rPr lang="en-US" dirty="0" smtClean="0"/>
              <a:t> </a:t>
            </a:r>
            <a:r>
              <a:rPr lang="en-US" dirty="0" err="1" smtClean="0"/>
              <a:t>që</a:t>
            </a:r>
            <a:r>
              <a:rPr lang="en-US" dirty="0" smtClean="0"/>
              <a:t> e </a:t>
            </a:r>
            <a:r>
              <a:rPr lang="en-US" dirty="0" err="1" smtClean="0"/>
              <a:t>ndien</a:t>
            </a:r>
            <a:r>
              <a:rPr lang="en-US" dirty="0" smtClean="0"/>
              <a:t> </a:t>
            </a:r>
            <a:r>
              <a:rPr lang="en-US" dirty="0" err="1" smtClean="0"/>
              <a:t>peshën</a:t>
            </a:r>
            <a:r>
              <a:rPr lang="en-US" dirty="0" smtClean="0"/>
              <a:t> e </a:t>
            </a:r>
            <a:r>
              <a:rPr lang="en-US" dirty="0" err="1" smtClean="0"/>
              <a:t>përgjegjësisë</a:t>
            </a:r>
            <a:r>
              <a:rPr lang="en-US" dirty="0" smtClean="0"/>
              <a:t> </a:t>
            </a:r>
            <a:r>
              <a:rPr lang="en-US" dirty="0" err="1" smtClean="0"/>
              <a:t>personale</a:t>
            </a:r>
            <a:r>
              <a:rPr lang="en-US" dirty="0" smtClean="0"/>
              <a:t> </a:t>
            </a:r>
            <a:r>
              <a:rPr lang="en-US" dirty="0" err="1" smtClean="0"/>
              <a:t>në</a:t>
            </a:r>
            <a:r>
              <a:rPr lang="en-US" dirty="0" smtClean="0"/>
              <a:t> </a:t>
            </a:r>
            <a:r>
              <a:rPr lang="en-US" dirty="0" err="1" smtClean="0"/>
              <a:t>procesin</a:t>
            </a:r>
            <a:r>
              <a:rPr lang="en-US" dirty="0" smtClean="0"/>
              <a:t> e </a:t>
            </a:r>
            <a:r>
              <a:rPr lang="en-US" dirty="0" err="1" smtClean="0"/>
              <a:t>edukimit</a:t>
            </a:r>
            <a:r>
              <a:rPr lang="en-US" dirty="0" smtClean="0"/>
              <a:t> , </a:t>
            </a:r>
            <a:r>
              <a:rPr lang="en-US" dirty="0" err="1" smtClean="0"/>
              <a:t>duhet</a:t>
            </a:r>
            <a:r>
              <a:rPr lang="en-US" dirty="0" smtClean="0"/>
              <a:t> </a:t>
            </a:r>
            <a:r>
              <a:rPr lang="en-US" dirty="0" err="1" smtClean="0"/>
              <a:t>ta</a:t>
            </a:r>
            <a:r>
              <a:rPr lang="en-US" dirty="0" smtClean="0"/>
              <a:t> </a:t>
            </a:r>
            <a:r>
              <a:rPr lang="en-US" dirty="0" err="1" smtClean="0"/>
              <a:t>trajtojë</a:t>
            </a:r>
            <a:r>
              <a:rPr lang="en-US" dirty="0" smtClean="0"/>
              <a:t> </a:t>
            </a:r>
            <a:r>
              <a:rPr lang="en-US" dirty="0" err="1" smtClean="0"/>
              <a:t>rutinën</a:t>
            </a:r>
            <a:r>
              <a:rPr lang="en-US" dirty="0" smtClean="0"/>
              <a:t> e </a:t>
            </a:r>
            <a:r>
              <a:rPr lang="en-US" dirty="0" err="1" smtClean="0"/>
              <a:t>përditëshme</a:t>
            </a:r>
            <a:r>
              <a:rPr lang="en-US" dirty="0" smtClean="0"/>
              <a:t>, </a:t>
            </a:r>
            <a:r>
              <a:rPr lang="en-US" dirty="0" err="1" smtClean="0"/>
              <a:t>si</a:t>
            </a:r>
            <a:r>
              <a:rPr lang="en-US" dirty="0" smtClean="0"/>
              <a:t> </a:t>
            </a:r>
            <a:r>
              <a:rPr lang="en-US" dirty="0" err="1" smtClean="0"/>
              <a:t>një</a:t>
            </a:r>
            <a:r>
              <a:rPr lang="en-US" dirty="0" smtClean="0"/>
              <a:t> </a:t>
            </a:r>
            <a:r>
              <a:rPr lang="en-US" dirty="0" err="1" smtClean="0"/>
              <a:t>laborator</a:t>
            </a:r>
            <a:r>
              <a:rPr lang="en-US" dirty="0" smtClean="0"/>
              <a:t> </a:t>
            </a:r>
            <a:r>
              <a:rPr lang="en-US" dirty="0" err="1" smtClean="0"/>
              <a:t>shkencor</a:t>
            </a:r>
            <a:r>
              <a:rPr lang="en-US" dirty="0" smtClean="0"/>
              <a:t> me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gjitha</a:t>
            </a:r>
            <a:r>
              <a:rPr lang="en-US" dirty="0" smtClean="0"/>
              <a:t> </a:t>
            </a:r>
            <a:r>
              <a:rPr lang="en-US" dirty="0" err="1" smtClean="0"/>
              <a:t>privilegjet</a:t>
            </a:r>
            <a:r>
              <a:rPr lang="en-US" dirty="0" smtClean="0"/>
              <a:t> e </a:t>
            </a:r>
            <a:r>
              <a:rPr lang="en-US" dirty="0" err="1" smtClean="0"/>
              <a:t>tij</a:t>
            </a:r>
            <a:r>
              <a:rPr lang="en-US" dirty="0" smtClean="0"/>
              <a:t>. </a:t>
            </a:r>
          </a:p>
          <a:p>
            <a:r>
              <a:rPr lang="en-US" dirty="0" err="1" smtClean="0"/>
              <a:t>Studimi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dukurive</a:t>
            </a:r>
            <a:r>
              <a:rPr lang="en-US" dirty="0" smtClean="0"/>
              <a:t> </a:t>
            </a:r>
            <a:r>
              <a:rPr lang="en-US" dirty="0" err="1" smtClean="0"/>
              <a:t>në</a:t>
            </a:r>
            <a:r>
              <a:rPr lang="en-US" dirty="0" smtClean="0"/>
              <a:t> </a:t>
            </a:r>
            <a:r>
              <a:rPr lang="en-US" dirty="0" err="1" smtClean="0"/>
              <a:t>planin</a:t>
            </a:r>
            <a:r>
              <a:rPr lang="en-US" dirty="0" smtClean="0"/>
              <a:t> </a:t>
            </a:r>
            <a:r>
              <a:rPr lang="en-US" dirty="0" err="1" smtClean="0"/>
              <a:t>shkencor</a:t>
            </a:r>
            <a:r>
              <a:rPr lang="en-US" dirty="0" smtClean="0"/>
              <a:t>, </a:t>
            </a:r>
            <a:r>
              <a:rPr lang="en-US" dirty="0" err="1" smtClean="0"/>
              <a:t>duhet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synojë</a:t>
            </a:r>
            <a:r>
              <a:rPr lang="en-US" dirty="0" smtClean="0"/>
              <a:t> </a:t>
            </a:r>
            <a:r>
              <a:rPr lang="en-US" dirty="0" err="1" smtClean="0"/>
              <a:t>në</a:t>
            </a:r>
            <a:r>
              <a:rPr lang="en-US" dirty="0" smtClean="0"/>
              <a:t> </a:t>
            </a:r>
            <a:r>
              <a:rPr lang="en-US" dirty="0" err="1" smtClean="0"/>
              <a:t>zbulimin</a:t>
            </a:r>
            <a:r>
              <a:rPr lang="en-US" dirty="0" smtClean="0"/>
              <a:t> e </a:t>
            </a:r>
            <a:r>
              <a:rPr lang="en-US" dirty="0" err="1" smtClean="0"/>
              <a:t>marrëdhënieve</a:t>
            </a:r>
            <a:r>
              <a:rPr lang="en-US" dirty="0" smtClean="0"/>
              <a:t> </a:t>
            </a:r>
            <a:r>
              <a:rPr lang="en-US" dirty="0" err="1" smtClean="0"/>
              <a:t>shkak-pasojë</a:t>
            </a:r>
            <a:r>
              <a:rPr lang="en-US" dirty="0" smtClean="0"/>
              <a:t>, </a:t>
            </a:r>
            <a:r>
              <a:rPr lang="en-US" dirty="0" err="1" smtClean="0"/>
              <a:t>që</a:t>
            </a:r>
            <a:r>
              <a:rPr lang="en-US" dirty="0" smtClean="0"/>
              <a:t> </a:t>
            </a:r>
            <a:r>
              <a:rPr lang="en-US" dirty="0" err="1" smtClean="0"/>
              <a:t>kanë</a:t>
            </a:r>
            <a:r>
              <a:rPr lang="en-US" dirty="0" smtClean="0"/>
              <a:t> </a:t>
            </a:r>
            <a:r>
              <a:rPr lang="en-US" dirty="0" err="1" smtClean="0"/>
              <a:t>potencialin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lehtësojnë</a:t>
            </a:r>
            <a:r>
              <a:rPr lang="en-US" dirty="0" smtClean="0"/>
              <a:t> </a:t>
            </a:r>
            <a:r>
              <a:rPr lang="en-US" dirty="0" err="1" smtClean="0"/>
              <a:t>mësuesin</a:t>
            </a:r>
            <a:r>
              <a:rPr lang="en-US" dirty="0" smtClean="0"/>
              <a:t> </a:t>
            </a:r>
            <a:r>
              <a:rPr lang="en-US" dirty="0" err="1" smtClean="0"/>
              <a:t>në</a:t>
            </a:r>
            <a:r>
              <a:rPr lang="en-US" dirty="0" smtClean="0"/>
              <a:t> </a:t>
            </a:r>
            <a:r>
              <a:rPr lang="en-US" dirty="0" err="1" smtClean="0"/>
              <a:t>zbatimin</a:t>
            </a:r>
            <a:r>
              <a:rPr lang="en-US" dirty="0" smtClean="0"/>
              <a:t> e </a:t>
            </a:r>
            <a:r>
              <a:rPr lang="en-US" dirty="0" err="1" smtClean="0"/>
              <a:t>reformave</a:t>
            </a:r>
            <a:r>
              <a:rPr lang="en-US" dirty="0" smtClean="0"/>
              <a:t>,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cilave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nënshtrohet</a:t>
            </a:r>
            <a:r>
              <a:rPr lang="en-US" dirty="0" smtClean="0"/>
              <a:t> </a:t>
            </a:r>
            <a:r>
              <a:rPr lang="en-US" dirty="0" err="1" smtClean="0"/>
              <a:t>shkolla</a:t>
            </a:r>
            <a:r>
              <a:rPr lang="en-US" dirty="0" smtClean="0"/>
              <a:t> </a:t>
            </a:r>
            <a:r>
              <a:rPr lang="en-US" dirty="0" err="1" smtClean="0"/>
              <a:t>shqiptare</a:t>
            </a:r>
            <a:r>
              <a:rPr lang="en-US" dirty="0" smtClean="0"/>
              <a:t> sot.</a:t>
            </a:r>
          </a:p>
          <a:p>
            <a:r>
              <a:rPr lang="en-US" dirty="0" smtClean="0"/>
              <a:t> </a:t>
            </a:r>
            <a:r>
              <a:rPr lang="en-US" dirty="0" err="1" smtClean="0"/>
              <a:t>Pra</a:t>
            </a:r>
            <a:r>
              <a:rPr lang="en-US" dirty="0" smtClean="0"/>
              <a:t> </a:t>
            </a:r>
            <a:r>
              <a:rPr lang="en-US" dirty="0" err="1" smtClean="0"/>
              <a:t>ata</a:t>
            </a:r>
            <a:r>
              <a:rPr lang="en-US" dirty="0" smtClean="0"/>
              <a:t> </a:t>
            </a:r>
            <a:r>
              <a:rPr lang="en-US" dirty="0" err="1" smtClean="0"/>
              <a:t>jo</a:t>
            </a:r>
            <a:r>
              <a:rPr lang="en-US" dirty="0" smtClean="0"/>
              <a:t> </a:t>
            </a:r>
            <a:r>
              <a:rPr lang="en-US" dirty="0" err="1" smtClean="0"/>
              <a:t>vetëm</a:t>
            </a:r>
            <a:r>
              <a:rPr lang="en-US" dirty="0" smtClean="0"/>
              <a:t> </a:t>
            </a:r>
            <a:r>
              <a:rPr lang="en-US" dirty="0" err="1" smtClean="0"/>
              <a:t>që</a:t>
            </a:r>
            <a:r>
              <a:rPr lang="en-US" dirty="0" smtClean="0"/>
              <a:t> </a:t>
            </a:r>
            <a:r>
              <a:rPr lang="en-US" dirty="0" err="1" smtClean="0"/>
              <a:t>duhet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arrijnë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përshkruajnë</a:t>
            </a:r>
            <a:r>
              <a:rPr lang="en-US" dirty="0" smtClean="0"/>
              <a:t> </a:t>
            </a:r>
            <a:r>
              <a:rPr lang="en-US" dirty="0" err="1" smtClean="0"/>
              <a:t>situatat</a:t>
            </a:r>
            <a:r>
              <a:rPr lang="en-US" dirty="0" smtClean="0"/>
              <a:t>, </a:t>
            </a:r>
            <a:r>
              <a:rPr lang="en-US" dirty="0" err="1" smtClean="0"/>
              <a:t>por</a:t>
            </a:r>
            <a:r>
              <a:rPr lang="en-US" dirty="0" smtClean="0"/>
              <a:t> </a:t>
            </a:r>
            <a:r>
              <a:rPr lang="en-US" dirty="0" err="1" smtClean="0"/>
              <a:t>edhe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parashikojnë</a:t>
            </a:r>
            <a:r>
              <a:rPr lang="en-US" dirty="0" smtClean="0"/>
              <a:t> </a:t>
            </a:r>
            <a:r>
              <a:rPr lang="en-US" dirty="0" err="1" smtClean="0"/>
              <a:t>ndryshimet</a:t>
            </a:r>
            <a:r>
              <a:rPr lang="en-US" dirty="0" smtClean="0"/>
              <a:t> e </a:t>
            </a:r>
            <a:r>
              <a:rPr lang="en-US" dirty="0" err="1" smtClean="0"/>
              <a:t>mundëshme</a:t>
            </a:r>
            <a:r>
              <a:rPr lang="en-US" dirty="0" smtClean="0"/>
              <a:t> </a:t>
            </a:r>
            <a:r>
              <a:rPr lang="en-US" dirty="0" err="1" smtClean="0"/>
              <a:t>rezultative</a:t>
            </a:r>
            <a:r>
              <a:rPr lang="en-US" dirty="0" smtClean="0"/>
              <a:t>.</a:t>
            </a:r>
            <a:endParaRPr lang="en-CA" dirty="0" smtClean="0"/>
          </a:p>
          <a:p>
            <a:endParaRPr lang="en-US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en-US" sz="6400" dirty="0" smtClean="0">
                <a:solidFill>
                  <a:srgbClr val="FF0000"/>
                </a:solidFill>
                <a:latin typeface="Blackadder ITC" pitchFamily="82" charset="0"/>
              </a:rPr>
              <a:t>          JU    FALEMINDERIT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33400"/>
            <a:ext cx="8229600" cy="55927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b="1" dirty="0" err="1" smtClean="0">
                <a:solidFill>
                  <a:srgbClr val="FF0000"/>
                </a:solidFill>
              </a:rPr>
              <a:t>Falenderim</a:t>
            </a:r>
            <a:r>
              <a:rPr lang="en-US" b="1" dirty="0" smtClean="0">
                <a:solidFill>
                  <a:srgbClr val="FF0000"/>
                </a:solidFill>
              </a:rPr>
              <a:t>:</a:t>
            </a:r>
            <a:r>
              <a:rPr lang="sq-AL" b="1" dirty="0">
                <a:solidFill>
                  <a:srgbClr val="FF0000"/>
                </a:solidFill>
              </a:rPr>
              <a:t> </a:t>
            </a:r>
            <a:endParaRPr lang="en-CA" b="1" dirty="0" smtClean="0">
              <a:solidFill>
                <a:srgbClr val="FF0000"/>
              </a:solidFill>
            </a:endParaRPr>
          </a:p>
          <a:p>
            <a:pPr>
              <a:buNone/>
            </a:pPr>
            <a:endParaRPr lang="en-US" sz="2000" dirty="0">
              <a:solidFill>
                <a:srgbClr val="FF0000"/>
              </a:solidFill>
            </a:endParaRPr>
          </a:p>
          <a:p>
            <a:pPr algn="just"/>
            <a:r>
              <a:rPr lang="sq-AL" sz="2000" dirty="0"/>
              <a:t>Falënderoj udhëheqësin e temës, </a:t>
            </a:r>
            <a:r>
              <a:rPr lang="en-CA" sz="2000" smtClean="0"/>
              <a:t>Prof.As.Dr. </a:t>
            </a:r>
            <a:r>
              <a:rPr lang="en-CA" sz="2000" dirty="0" smtClean="0"/>
              <a:t>ILIR KANINI</a:t>
            </a:r>
            <a:r>
              <a:rPr lang="sq-AL" sz="2000" dirty="0" smtClean="0"/>
              <a:t> </a:t>
            </a:r>
            <a:r>
              <a:rPr lang="sq-AL" sz="2000" dirty="0"/>
              <a:t>për ndihmën e çmuar e profesionale që më ka dhënë në konceptimin e temës dhe në trajtimin e </a:t>
            </a:r>
            <a:r>
              <a:rPr lang="sq-AL" sz="2000" dirty="0" smtClean="0"/>
              <a:t>sa</a:t>
            </a:r>
            <a:r>
              <a:rPr lang="en-CA" sz="2000" dirty="0" smtClean="0"/>
              <a:t>j.</a:t>
            </a:r>
          </a:p>
          <a:p>
            <a:pPr algn="just"/>
            <a:r>
              <a:rPr lang="en-US" sz="2000" dirty="0" smtClean="0"/>
              <a:t> </a:t>
            </a:r>
            <a:r>
              <a:rPr lang="en-US" sz="2000" dirty="0" err="1" smtClean="0"/>
              <a:t>Kualifikimi</a:t>
            </a:r>
            <a:r>
              <a:rPr lang="en-US" sz="2000" dirty="0" smtClean="0"/>
              <a:t> </a:t>
            </a:r>
            <a:r>
              <a:rPr lang="en-US" sz="2000" dirty="0" err="1" smtClean="0"/>
              <a:t>pasuniversitar</a:t>
            </a:r>
            <a:r>
              <a:rPr lang="en-US" sz="2000" dirty="0" smtClean="0"/>
              <a:t> </a:t>
            </a:r>
            <a:r>
              <a:rPr lang="en-US" sz="2000" dirty="0" err="1" smtClean="0"/>
              <a:t>është</a:t>
            </a:r>
            <a:r>
              <a:rPr lang="en-US" sz="2000" dirty="0" smtClean="0"/>
              <a:t> </a:t>
            </a:r>
            <a:r>
              <a:rPr lang="en-US" sz="2000" dirty="0" err="1" smtClean="0"/>
              <a:t>një</a:t>
            </a:r>
            <a:r>
              <a:rPr lang="en-US" sz="2000" dirty="0" smtClean="0"/>
              <a:t> </a:t>
            </a:r>
            <a:r>
              <a:rPr lang="en-US" sz="2000" dirty="0" err="1" smtClean="0"/>
              <a:t>mundësi</a:t>
            </a:r>
            <a:r>
              <a:rPr lang="en-US" sz="2000" dirty="0" smtClean="0"/>
              <a:t> e </a:t>
            </a:r>
            <a:r>
              <a:rPr lang="en-US" sz="2000" dirty="0" err="1" smtClean="0"/>
              <a:t>madhe</a:t>
            </a:r>
            <a:r>
              <a:rPr lang="en-US" sz="2000" dirty="0" smtClean="0"/>
              <a:t> </a:t>
            </a:r>
            <a:r>
              <a:rPr lang="en-US" sz="2000" dirty="0" err="1" smtClean="0"/>
              <a:t>për</a:t>
            </a:r>
            <a:r>
              <a:rPr lang="en-US" sz="2000" dirty="0" smtClean="0"/>
              <a:t> </a:t>
            </a:r>
            <a:r>
              <a:rPr lang="en-US" sz="2000" dirty="0" err="1" smtClean="0"/>
              <a:t>të</a:t>
            </a:r>
            <a:r>
              <a:rPr lang="en-US" sz="2000" dirty="0" smtClean="0"/>
              <a:t> </a:t>
            </a:r>
            <a:r>
              <a:rPr lang="en-US" sz="2000" dirty="0" err="1" smtClean="0"/>
              <a:t>riorganizuar</a:t>
            </a:r>
            <a:r>
              <a:rPr lang="en-US" sz="2000" dirty="0" smtClean="0"/>
              <a:t> </a:t>
            </a:r>
            <a:r>
              <a:rPr lang="en-US" sz="2000" dirty="0" err="1" smtClean="0"/>
              <a:t>përvojën</a:t>
            </a:r>
            <a:r>
              <a:rPr lang="en-US" sz="2000" dirty="0" smtClean="0"/>
              <a:t> e </a:t>
            </a:r>
            <a:r>
              <a:rPr lang="en-US" sz="2000" dirty="0" err="1" smtClean="0"/>
              <a:t>fituar</a:t>
            </a:r>
            <a:r>
              <a:rPr lang="en-US" sz="2000" dirty="0" smtClean="0"/>
              <a:t> </a:t>
            </a:r>
            <a:r>
              <a:rPr lang="en-US" sz="2000" dirty="0" err="1" smtClean="0"/>
              <a:t>në</a:t>
            </a:r>
            <a:r>
              <a:rPr lang="en-US" sz="2000" dirty="0" smtClean="0"/>
              <a:t> </a:t>
            </a:r>
            <a:r>
              <a:rPr lang="en-US" sz="2000" dirty="0" err="1" smtClean="0"/>
              <a:t>aktivitetet</a:t>
            </a:r>
            <a:r>
              <a:rPr lang="en-US" sz="2000" dirty="0" smtClean="0"/>
              <a:t> e </a:t>
            </a:r>
            <a:r>
              <a:rPr lang="en-US" sz="2000" dirty="0" err="1" smtClean="0"/>
              <a:t>punës</a:t>
            </a:r>
            <a:r>
              <a:rPr lang="en-US" sz="2000" dirty="0" smtClean="0"/>
              <a:t> me </a:t>
            </a:r>
            <a:r>
              <a:rPr lang="en-US" sz="2000" dirty="0" err="1" smtClean="0"/>
              <a:t>nxënësit</a:t>
            </a:r>
            <a:r>
              <a:rPr lang="en-US" sz="2000" dirty="0" smtClean="0"/>
              <a:t>. </a:t>
            </a:r>
            <a:r>
              <a:rPr lang="en-US" sz="2000" dirty="0" err="1" smtClean="0"/>
              <a:t>Mirënjohje</a:t>
            </a:r>
            <a:r>
              <a:rPr lang="en-US" sz="2000" dirty="0" smtClean="0"/>
              <a:t>  </a:t>
            </a:r>
            <a:r>
              <a:rPr lang="en-US" sz="2000" dirty="0" err="1" smtClean="0"/>
              <a:t>për</a:t>
            </a:r>
            <a:r>
              <a:rPr lang="en-US" sz="2000" dirty="0" smtClean="0"/>
              <a:t> </a:t>
            </a:r>
            <a:r>
              <a:rPr lang="en-US" sz="2000" dirty="0" err="1" smtClean="0"/>
              <a:t>pedagogët</a:t>
            </a:r>
            <a:r>
              <a:rPr lang="en-US" sz="2000" dirty="0" smtClean="0"/>
              <a:t> </a:t>
            </a:r>
            <a:r>
              <a:rPr lang="en-US" sz="2000" dirty="0" err="1" smtClean="0"/>
              <a:t>që</a:t>
            </a:r>
            <a:r>
              <a:rPr lang="en-US" sz="2000" dirty="0" smtClean="0"/>
              <a:t> me </a:t>
            </a:r>
            <a:r>
              <a:rPr lang="en-US" sz="2000" dirty="0" err="1" smtClean="0"/>
              <a:t>përkushtimin</a:t>
            </a:r>
            <a:r>
              <a:rPr lang="en-US" sz="2000" dirty="0" smtClean="0"/>
              <a:t> e </a:t>
            </a:r>
            <a:r>
              <a:rPr lang="en-US" sz="2000" dirty="0" err="1" smtClean="0"/>
              <a:t>tyre</a:t>
            </a:r>
            <a:r>
              <a:rPr lang="en-US" sz="2000" dirty="0" smtClean="0"/>
              <a:t> </a:t>
            </a:r>
            <a:r>
              <a:rPr lang="en-US" sz="2000" dirty="0" err="1" smtClean="0"/>
              <a:t>na</a:t>
            </a:r>
            <a:r>
              <a:rPr lang="en-US" sz="2000" dirty="0" smtClean="0"/>
              <a:t> </a:t>
            </a:r>
            <a:r>
              <a:rPr lang="en-US" sz="2000" dirty="0" err="1" smtClean="0"/>
              <a:t>zgjeruan</a:t>
            </a:r>
            <a:r>
              <a:rPr lang="en-US" sz="2000" dirty="0" smtClean="0"/>
              <a:t> </a:t>
            </a:r>
            <a:r>
              <a:rPr lang="en-US" sz="2000" dirty="0" err="1" smtClean="0"/>
              <a:t>horizontin</a:t>
            </a:r>
            <a:r>
              <a:rPr lang="en-US" sz="2000" dirty="0" smtClean="0"/>
              <a:t> </a:t>
            </a:r>
            <a:r>
              <a:rPr lang="en-US" sz="2000" dirty="0" err="1" smtClean="0"/>
              <a:t>profesional</a:t>
            </a:r>
            <a:r>
              <a:rPr lang="en-US" sz="2000" dirty="0" smtClean="0"/>
              <a:t>.</a:t>
            </a:r>
          </a:p>
          <a:p>
            <a:r>
              <a:rPr lang="en-US" sz="2000" dirty="0" smtClean="0"/>
              <a:t> </a:t>
            </a:r>
            <a:r>
              <a:rPr lang="en-US" sz="2000" dirty="0" err="1" smtClean="0"/>
              <a:t>Njohuritë</a:t>
            </a:r>
            <a:r>
              <a:rPr lang="en-US" sz="2000" dirty="0" smtClean="0"/>
              <a:t> </a:t>
            </a:r>
            <a:r>
              <a:rPr lang="en-US" sz="2000" dirty="0" err="1" smtClean="0"/>
              <a:t>bazë</a:t>
            </a:r>
            <a:r>
              <a:rPr lang="en-US" sz="2000" dirty="0" smtClean="0"/>
              <a:t> </a:t>
            </a:r>
            <a:r>
              <a:rPr lang="en-US" sz="2000" dirty="0" err="1" smtClean="0"/>
              <a:t>të</a:t>
            </a:r>
            <a:r>
              <a:rPr lang="en-US" sz="2000" dirty="0" smtClean="0"/>
              <a:t> </a:t>
            </a:r>
            <a:r>
              <a:rPr lang="en-US" sz="2000" dirty="0" err="1" smtClean="0"/>
              <a:t>siguruara</a:t>
            </a:r>
            <a:r>
              <a:rPr lang="en-US" sz="2000" dirty="0" smtClean="0"/>
              <a:t> </a:t>
            </a:r>
            <a:r>
              <a:rPr lang="en-US" sz="2000" dirty="0" err="1" smtClean="0"/>
              <a:t>nga</a:t>
            </a:r>
            <a:r>
              <a:rPr lang="en-US" sz="2000" dirty="0" smtClean="0"/>
              <a:t> </a:t>
            </a:r>
            <a:r>
              <a:rPr lang="en-US" sz="2000" dirty="0" err="1" smtClean="0"/>
              <a:t>arsimi</a:t>
            </a:r>
            <a:r>
              <a:rPr lang="en-US" sz="2000" dirty="0" smtClean="0"/>
              <a:t> </a:t>
            </a:r>
            <a:r>
              <a:rPr lang="en-US" sz="2000" dirty="0" err="1" smtClean="0"/>
              <a:t>produktiv</a:t>
            </a:r>
            <a:r>
              <a:rPr lang="en-US" sz="2000" dirty="0" smtClean="0"/>
              <a:t> </a:t>
            </a:r>
            <a:r>
              <a:rPr lang="en-US" sz="2000" dirty="0" err="1" smtClean="0"/>
              <a:t>në</a:t>
            </a:r>
            <a:r>
              <a:rPr lang="en-US" sz="2000" dirty="0" smtClean="0"/>
              <a:t> </a:t>
            </a:r>
            <a:r>
              <a:rPr lang="en-US" sz="2000" dirty="0" err="1" smtClean="0"/>
              <a:t>rajon</a:t>
            </a:r>
            <a:r>
              <a:rPr lang="en-US" sz="2000" dirty="0" smtClean="0"/>
              <a:t> </a:t>
            </a:r>
            <a:r>
              <a:rPr lang="en-US" sz="2000" dirty="0" err="1" smtClean="0"/>
              <a:t>dhe</a:t>
            </a:r>
            <a:r>
              <a:rPr lang="en-US" sz="2000" dirty="0" smtClean="0"/>
              <a:t> </a:t>
            </a:r>
            <a:r>
              <a:rPr lang="en-US" sz="2000" dirty="0" err="1" smtClean="0"/>
              <a:t>më</a:t>
            </a:r>
            <a:r>
              <a:rPr lang="en-US" sz="2000" dirty="0" smtClean="0"/>
              <a:t> </a:t>
            </a:r>
            <a:r>
              <a:rPr lang="en-US" sz="2000" dirty="0" err="1" smtClean="0"/>
              <a:t>tej</a:t>
            </a:r>
            <a:r>
              <a:rPr lang="en-US" sz="2000" dirty="0" smtClean="0"/>
              <a:t> </a:t>
            </a:r>
            <a:r>
              <a:rPr lang="en-US" sz="2000" dirty="0" err="1" smtClean="0"/>
              <a:t>në</a:t>
            </a:r>
            <a:r>
              <a:rPr lang="en-US" sz="2000" dirty="0" smtClean="0"/>
              <a:t> </a:t>
            </a:r>
            <a:r>
              <a:rPr lang="en-US" sz="2000" dirty="0" err="1" smtClean="0"/>
              <a:t>botën</a:t>
            </a:r>
            <a:r>
              <a:rPr lang="en-US" sz="2000" dirty="0" smtClean="0"/>
              <a:t> e </a:t>
            </a:r>
            <a:r>
              <a:rPr lang="en-US" sz="2000" dirty="0" err="1" smtClean="0"/>
              <a:t>qytetëruar,na</a:t>
            </a:r>
            <a:r>
              <a:rPr lang="en-US" sz="2000" dirty="0" smtClean="0"/>
              <a:t> </a:t>
            </a:r>
            <a:r>
              <a:rPr lang="en-US" sz="2000" dirty="0" err="1" smtClean="0"/>
              <a:t>ndihmuan</a:t>
            </a:r>
            <a:r>
              <a:rPr lang="en-US" sz="2000" dirty="0" smtClean="0"/>
              <a:t> </a:t>
            </a:r>
            <a:r>
              <a:rPr lang="en-US" sz="2000" dirty="0" err="1" smtClean="0"/>
              <a:t>të</a:t>
            </a:r>
            <a:r>
              <a:rPr lang="en-US" sz="2000" dirty="0" smtClean="0"/>
              <a:t> </a:t>
            </a:r>
            <a:r>
              <a:rPr lang="en-US" sz="2000" dirty="0" err="1" smtClean="0"/>
              <a:t>bëjmë</a:t>
            </a:r>
            <a:r>
              <a:rPr lang="en-US" sz="2000" dirty="0" smtClean="0"/>
              <a:t> </a:t>
            </a:r>
            <a:r>
              <a:rPr lang="en-US" sz="2000" dirty="0" err="1" smtClean="0"/>
              <a:t>përgjithësime</a:t>
            </a:r>
            <a:r>
              <a:rPr lang="en-US" sz="2000" dirty="0" smtClean="0"/>
              <a:t> </a:t>
            </a:r>
            <a:r>
              <a:rPr lang="en-US" sz="2000" dirty="0" err="1" smtClean="0"/>
              <a:t>cilësore</a:t>
            </a:r>
            <a:r>
              <a:rPr lang="en-US" sz="2000" dirty="0" smtClean="0"/>
              <a:t> </a:t>
            </a:r>
            <a:r>
              <a:rPr lang="en-US" sz="2000" dirty="0" err="1" smtClean="0"/>
              <a:t>dhe</a:t>
            </a:r>
            <a:r>
              <a:rPr lang="en-US" sz="2000" dirty="0" smtClean="0"/>
              <a:t> </a:t>
            </a:r>
            <a:r>
              <a:rPr lang="en-US" sz="2000" dirty="0" err="1" smtClean="0"/>
              <a:t>të</a:t>
            </a:r>
            <a:r>
              <a:rPr lang="en-US" sz="2000" dirty="0" smtClean="0"/>
              <a:t> </a:t>
            </a:r>
            <a:r>
              <a:rPr lang="en-US" sz="2000" dirty="0" err="1" smtClean="0"/>
              <a:t>realizojmë</a:t>
            </a:r>
            <a:r>
              <a:rPr lang="en-US" sz="2000" dirty="0" smtClean="0"/>
              <a:t> </a:t>
            </a:r>
            <a:r>
              <a:rPr lang="en-US" sz="2000" dirty="0" err="1" smtClean="0"/>
              <a:t>nxjerrjen</a:t>
            </a:r>
            <a:r>
              <a:rPr lang="en-US" sz="2000" dirty="0" smtClean="0"/>
              <a:t> e </a:t>
            </a:r>
            <a:r>
              <a:rPr lang="en-US" sz="2000" dirty="0" err="1" smtClean="0"/>
              <a:t>përfundimeve</a:t>
            </a:r>
            <a:r>
              <a:rPr lang="en-US" sz="2000" dirty="0" smtClean="0"/>
              <a:t> </a:t>
            </a:r>
            <a:r>
              <a:rPr lang="en-US" sz="2000" dirty="0" err="1" smtClean="0"/>
              <a:t>mjaft</a:t>
            </a:r>
            <a:r>
              <a:rPr lang="en-US" sz="2000" dirty="0" smtClean="0"/>
              <a:t> </a:t>
            </a:r>
            <a:r>
              <a:rPr lang="en-US" sz="2000" dirty="0" err="1" smtClean="0"/>
              <a:t>të</a:t>
            </a:r>
            <a:r>
              <a:rPr lang="en-US" sz="2000" dirty="0" smtClean="0"/>
              <a:t> </a:t>
            </a:r>
            <a:r>
              <a:rPr lang="en-US" sz="2000" dirty="0" err="1" smtClean="0"/>
              <a:t>rëndësishme</a:t>
            </a:r>
            <a:r>
              <a:rPr lang="en-US" sz="2000" dirty="0" smtClean="0"/>
              <a:t>.</a:t>
            </a:r>
          </a:p>
          <a:p>
            <a:r>
              <a:rPr lang="en-US" sz="2000" dirty="0" smtClean="0"/>
              <a:t> </a:t>
            </a:r>
            <a:r>
              <a:rPr lang="en-US" sz="2000" dirty="0" err="1" smtClean="0"/>
              <a:t>Kjo</a:t>
            </a:r>
            <a:r>
              <a:rPr lang="en-US" sz="2000" dirty="0" smtClean="0"/>
              <a:t> </a:t>
            </a:r>
            <a:r>
              <a:rPr lang="en-US" sz="2000" dirty="0" err="1" smtClean="0"/>
              <a:t>cilësi</a:t>
            </a:r>
            <a:r>
              <a:rPr lang="en-US" sz="2000" dirty="0" smtClean="0"/>
              <a:t> </a:t>
            </a:r>
            <a:r>
              <a:rPr lang="en-US" sz="2000" dirty="0" err="1" smtClean="0"/>
              <a:t>vëzhgimi</a:t>
            </a:r>
            <a:r>
              <a:rPr lang="en-US" sz="2000" dirty="0" smtClean="0"/>
              <a:t> </a:t>
            </a:r>
            <a:r>
              <a:rPr lang="en-US" sz="2000" dirty="0" err="1" smtClean="0"/>
              <a:t>dhe</a:t>
            </a:r>
            <a:r>
              <a:rPr lang="en-US" sz="2000" dirty="0" smtClean="0"/>
              <a:t> </a:t>
            </a:r>
            <a:r>
              <a:rPr lang="en-US" sz="2000" dirty="0" err="1" smtClean="0"/>
              <a:t>interpretimi</a:t>
            </a:r>
            <a:r>
              <a:rPr lang="en-US" sz="2000" dirty="0" smtClean="0"/>
              <a:t> e </a:t>
            </a:r>
            <a:r>
              <a:rPr lang="en-US" sz="2000" dirty="0" err="1" smtClean="0"/>
              <a:t>fituar</a:t>
            </a:r>
            <a:r>
              <a:rPr lang="en-US" sz="2000" dirty="0" smtClean="0"/>
              <a:t>, </a:t>
            </a:r>
            <a:r>
              <a:rPr lang="en-US" sz="2000" dirty="0" err="1" smtClean="0"/>
              <a:t>besoj</a:t>
            </a:r>
            <a:r>
              <a:rPr lang="en-US" sz="2000" dirty="0" smtClean="0"/>
              <a:t> </a:t>
            </a:r>
            <a:r>
              <a:rPr lang="en-US" sz="2000" dirty="0" err="1" smtClean="0"/>
              <a:t>është</a:t>
            </a:r>
            <a:r>
              <a:rPr lang="en-US" sz="2000" dirty="0" smtClean="0"/>
              <a:t> </a:t>
            </a:r>
            <a:r>
              <a:rPr lang="en-US" sz="2000" dirty="0" err="1" smtClean="0"/>
              <a:t>mishëruar</a:t>
            </a:r>
            <a:r>
              <a:rPr lang="en-US" sz="2000" dirty="0" smtClean="0"/>
              <a:t> </a:t>
            </a:r>
            <a:r>
              <a:rPr lang="en-US" sz="2000" dirty="0" err="1" smtClean="0"/>
              <a:t>në</a:t>
            </a:r>
            <a:r>
              <a:rPr lang="en-US" sz="2000" dirty="0" smtClean="0"/>
              <a:t> </a:t>
            </a:r>
            <a:r>
              <a:rPr lang="en-US" sz="2000" dirty="0" err="1" smtClean="0"/>
              <a:t>realizimin</a:t>
            </a:r>
            <a:r>
              <a:rPr lang="en-US" sz="2000" dirty="0" smtClean="0"/>
              <a:t> e </a:t>
            </a:r>
            <a:r>
              <a:rPr lang="en-US" sz="2000" dirty="0" err="1" smtClean="0"/>
              <a:t>kësaj</a:t>
            </a:r>
            <a:r>
              <a:rPr lang="en-US" sz="2000" dirty="0" smtClean="0"/>
              <a:t> </a:t>
            </a:r>
            <a:r>
              <a:rPr lang="en-US" sz="2000" dirty="0" err="1" smtClean="0"/>
              <a:t>teme</a:t>
            </a:r>
            <a:r>
              <a:rPr lang="en-US" sz="2000" dirty="0" smtClean="0"/>
              <a:t>.</a:t>
            </a:r>
            <a:endParaRPr lang="en-CA" sz="2000" dirty="0" smtClean="0"/>
          </a:p>
          <a:p>
            <a:endParaRPr lang="en-US" sz="21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90600"/>
            <a:ext cx="8382000" cy="5135563"/>
          </a:xfrm>
        </p:spPr>
        <p:txBody>
          <a:bodyPr>
            <a:normAutofit fontScale="40000" lnSpcReduction="20000"/>
          </a:bodyPr>
          <a:lstStyle/>
          <a:p>
            <a:pPr>
              <a:buNone/>
            </a:pPr>
            <a:endParaRPr lang="en-US" dirty="0" smtClean="0"/>
          </a:p>
          <a:p>
            <a:r>
              <a:rPr lang="en-US" sz="5000" dirty="0" err="1" smtClean="0"/>
              <a:t>Gjithmonë</a:t>
            </a:r>
            <a:r>
              <a:rPr lang="en-US" sz="5000" dirty="0" smtClean="0"/>
              <a:t> duke u </a:t>
            </a:r>
            <a:r>
              <a:rPr lang="en-US" sz="5000" dirty="0" err="1" smtClean="0"/>
              <a:t>mbështetur</a:t>
            </a:r>
            <a:r>
              <a:rPr lang="en-US" sz="5000" dirty="0" smtClean="0"/>
              <a:t> </a:t>
            </a:r>
            <a:r>
              <a:rPr lang="en-US" sz="5000" dirty="0" err="1" smtClean="0"/>
              <a:t>në</a:t>
            </a:r>
            <a:r>
              <a:rPr lang="en-US" sz="5000" dirty="0" smtClean="0"/>
              <a:t> </a:t>
            </a:r>
            <a:r>
              <a:rPr lang="en-US" sz="5000" dirty="0" err="1" smtClean="0"/>
              <a:t>një</a:t>
            </a:r>
            <a:r>
              <a:rPr lang="en-US" sz="5000" dirty="0" smtClean="0"/>
              <a:t> </a:t>
            </a:r>
            <a:r>
              <a:rPr lang="en-US" sz="5000" dirty="0" err="1" smtClean="0"/>
              <a:t>thënie</a:t>
            </a:r>
            <a:r>
              <a:rPr lang="en-US" sz="5000" dirty="0" smtClean="0"/>
              <a:t> </a:t>
            </a:r>
            <a:r>
              <a:rPr lang="en-US" sz="5000" dirty="0" err="1" smtClean="0"/>
              <a:t>të</a:t>
            </a:r>
            <a:r>
              <a:rPr lang="en-US" sz="5000" dirty="0" smtClean="0"/>
              <a:t> </a:t>
            </a:r>
            <a:r>
              <a:rPr lang="en-US" sz="5000" dirty="0" err="1" smtClean="0"/>
              <a:t>lashtë</a:t>
            </a:r>
            <a:r>
              <a:rPr lang="en-US" sz="5000" dirty="0" smtClean="0"/>
              <a:t> </a:t>
            </a:r>
            <a:r>
              <a:rPr lang="en-US" sz="5000" dirty="0" err="1" smtClean="0"/>
              <a:t>kineze</a:t>
            </a:r>
            <a:r>
              <a:rPr lang="en-US" sz="5000" dirty="0" smtClean="0"/>
              <a:t> se: “</a:t>
            </a:r>
            <a:r>
              <a:rPr lang="en-US" sz="5000" dirty="0" err="1" smtClean="0"/>
              <a:t>Eshtë</a:t>
            </a:r>
            <a:r>
              <a:rPr lang="en-US" sz="5000" dirty="0" smtClean="0"/>
              <a:t> </a:t>
            </a:r>
            <a:r>
              <a:rPr lang="en-US" sz="5000" dirty="0" err="1" smtClean="0"/>
              <a:t>më</a:t>
            </a:r>
            <a:r>
              <a:rPr lang="en-US" sz="5000" dirty="0" smtClean="0"/>
              <a:t> </a:t>
            </a:r>
            <a:r>
              <a:rPr lang="en-US" sz="5000" dirty="0" err="1" smtClean="0"/>
              <a:t>mirë</a:t>
            </a:r>
            <a:r>
              <a:rPr lang="en-US" sz="5000" dirty="0" smtClean="0"/>
              <a:t> </a:t>
            </a:r>
            <a:r>
              <a:rPr lang="en-US" sz="5000" dirty="0" err="1" smtClean="0"/>
              <a:t>të</a:t>
            </a:r>
            <a:r>
              <a:rPr lang="en-US" sz="5000" dirty="0" smtClean="0"/>
              <a:t> </a:t>
            </a:r>
            <a:r>
              <a:rPr lang="en-US" sz="5000" dirty="0" err="1" smtClean="0"/>
              <a:t>ndezësh</a:t>
            </a:r>
            <a:r>
              <a:rPr lang="en-US" sz="5000" dirty="0" smtClean="0"/>
              <a:t> </a:t>
            </a:r>
            <a:r>
              <a:rPr lang="en-US" sz="5000" dirty="0" err="1" smtClean="0"/>
              <a:t>një</a:t>
            </a:r>
            <a:r>
              <a:rPr lang="en-US" sz="5000" dirty="0" smtClean="0"/>
              <a:t> </a:t>
            </a:r>
            <a:r>
              <a:rPr lang="en-US" sz="5000" dirty="0" err="1" smtClean="0"/>
              <a:t>qiri</a:t>
            </a:r>
            <a:r>
              <a:rPr lang="en-US" sz="5000" dirty="0" smtClean="0"/>
              <a:t> se </a:t>
            </a:r>
            <a:r>
              <a:rPr lang="en-US" sz="5000" dirty="0" err="1" smtClean="0"/>
              <a:t>të</a:t>
            </a:r>
            <a:r>
              <a:rPr lang="en-US" sz="5000" dirty="0" smtClean="0"/>
              <a:t> </a:t>
            </a:r>
            <a:r>
              <a:rPr lang="en-US" sz="5000" dirty="0" err="1" smtClean="0"/>
              <a:t>shash</a:t>
            </a:r>
            <a:r>
              <a:rPr lang="en-US" sz="5000" dirty="0" smtClean="0"/>
              <a:t> </a:t>
            </a:r>
            <a:r>
              <a:rPr lang="en-US" sz="5000" dirty="0" err="1" smtClean="0"/>
              <a:t>errësirën</a:t>
            </a:r>
            <a:r>
              <a:rPr lang="en-US" sz="5000" dirty="0" smtClean="0"/>
              <a:t>,, do </a:t>
            </a:r>
            <a:r>
              <a:rPr lang="en-US" sz="5000" dirty="0" err="1" smtClean="0"/>
              <a:t>të</a:t>
            </a:r>
            <a:r>
              <a:rPr lang="en-US" sz="5000" dirty="0" smtClean="0"/>
              <a:t> </a:t>
            </a:r>
            <a:r>
              <a:rPr lang="en-US" sz="5000" dirty="0" err="1" smtClean="0"/>
              <a:t>isha</a:t>
            </a:r>
            <a:r>
              <a:rPr lang="en-US" sz="5000" dirty="0" smtClean="0"/>
              <a:t> </a:t>
            </a:r>
            <a:r>
              <a:rPr lang="en-US" sz="5000" dirty="0" err="1" smtClean="0"/>
              <a:t>i</a:t>
            </a:r>
            <a:r>
              <a:rPr lang="en-US" sz="5000" dirty="0" smtClean="0"/>
              <a:t> </a:t>
            </a:r>
            <a:r>
              <a:rPr lang="en-US" sz="5000" dirty="0" err="1" smtClean="0"/>
              <a:t>kënaqur</a:t>
            </a:r>
            <a:r>
              <a:rPr lang="en-US" sz="5000" dirty="0" smtClean="0"/>
              <a:t> </a:t>
            </a:r>
            <a:r>
              <a:rPr lang="en-US" sz="5000" dirty="0" err="1" smtClean="0"/>
              <a:t>që</a:t>
            </a:r>
            <a:r>
              <a:rPr lang="en-US" sz="5000" dirty="0" smtClean="0"/>
              <a:t> </a:t>
            </a:r>
            <a:r>
              <a:rPr lang="en-US" sz="5000" dirty="0" err="1" smtClean="0"/>
              <a:t>pavarësisht</a:t>
            </a:r>
            <a:r>
              <a:rPr lang="en-US" sz="5000" dirty="0" smtClean="0"/>
              <a:t> </a:t>
            </a:r>
            <a:r>
              <a:rPr lang="en-US" sz="5000" dirty="0" err="1" smtClean="0"/>
              <a:t>koherencës</a:t>
            </a:r>
            <a:r>
              <a:rPr lang="en-US" sz="5000" dirty="0" smtClean="0"/>
              <a:t> </a:t>
            </a:r>
            <a:r>
              <a:rPr lang="en-US" sz="5000" dirty="0" err="1" smtClean="0"/>
              <a:t>apo</a:t>
            </a:r>
            <a:r>
              <a:rPr lang="en-US" sz="5000" dirty="0" smtClean="0"/>
              <a:t> </a:t>
            </a:r>
            <a:r>
              <a:rPr lang="en-US" sz="5000" dirty="0" err="1" smtClean="0"/>
              <a:t>interferencës</a:t>
            </a:r>
            <a:r>
              <a:rPr lang="en-US" sz="5000" dirty="0" smtClean="0"/>
              <a:t> me </a:t>
            </a:r>
            <a:r>
              <a:rPr lang="en-US" sz="5000" dirty="0" err="1" smtClean="0"/>
              <a:t>opinionet</a:t>
            </a:r>
            <a:r>
              <a:rPr lang="en-US" sz="5000" dirty="0" smtClean="0"/>
              <a:t> </a:t>
            </a:r>
            <a:r>
              <a:rPr lang="en-US" sz="5000" dirty="0" err="1" smtClean="0"/>
              <a:t>bashkëkohore</a:t>
            </a:r>
            <a:r>
              <a:rPr lang="en-US" sz="5000" dirty="0" smtClean="0"/>
              <a:t> </a:t>
            </a:r>
            <a:r>
              <a:rPr lang="en-US" sz="5000" dirty="0" err="1" smtClean="0"/>
              <a:t>shqiptare</a:t>
            </a:r>
            <a:r>
              <a:rPr lang="en-US" sz="5000" dirty="0" smtClean="0"/>
              <a:t>, </a:t>
            </a:r>
            <a:r>
              <a:rPr lang="en-US" sz="5000" dirty="0" err="1" smtClean="0"/>
              <a:t>të</a:t>
            </a:r>
            <a:r>
              <a:rPr lang="en-US" sz="5000" dirty="0" smtClean="0"/>
              <a:t> </a:t>
            </a:r>
            <a:r>
              <a:rPr lang="en-US" sz="5000" dirty="0" err="1" smtClean="0"/>
              <a:t>kem</a:t>
            </a:r>
            <a:r>
              <a:rPr lang="en-US" sz="5000" dirty="0" smtClean="0"/>
              <a:t> </a:t>
            </a:r>
            <a:r>
              <a:rPr lang="en-US" sz="5000" dirty="0" err="1" smtClean="0"/>
              <a:t>mundur</a:t>
            </a:r>
            <a:r>
              <a:rPr lang="en-US" sz="5000" dirty="0" smtClean="0"/>
              <a:t> </a:t>
            </a:r>
            <a:r>
              <a:rPr lang="en-US" sz="5000" dirty="0" err="1" smtClean="0"/>
              <a:t>të</a:t>
            </a:r>
            <a:r>
              <a:rPr lang="en-US" sz="5000" dirty="0" smtClean="0"/>
              <a:t> </a:t>
            </a:r>
            <a:r>
              <a:rPr lang="en-US" sz="5000" dirty="0" err="1" smtClean="0"/>
              <a:t>ndihmoj</a:t>
            </a:r>
            <a:r>
              <a:rPr lang="en-US" sz="5000" dirty="0" smtClean="0"/>
              <a:t> </a:t>
            </a:r>
            <a:r>
              <a:rPr lang="en-US" sz="5000" dirty="0" err="1" smtClean="0"/>
              <a:t>sado</a:t>
            </a:r>
            <a:r>
              <a:rPr lang="en-US" sz="5000" dirty="0" smtClean="0"/>
              <a:t> </a:t>
            </a:r>
            <a:r>
              <a:rPr lang="en-US" sz="5000" dirty="0" err="1" smtClean="0"/>
              <a:t>pak</a:t>
            </a:r>
            <a:r>
              <a:rPr lang="en-US" sz="5000" dirty="0" smtClean="0"/>
              <a:t> </a:t>
            </a:r>
            <a:r>
              <a:rPr lang="en-US" sz="5000" dirty="0" err="1" smtClean="0"/>
              <a:t>punonjësit</a:t>
            </a:r>
            <a:r>
              <a:rPr lang="en-US" sz="5000" dirty="0" smtClean="0"/>
              <a:t> e </a:t>
            </a:r>
            <a:r>
              <a:rPr lang="en-US" sz="5000" dirty="0" err="1" smtClean="0"/>
              <a:t>arsimit</a:t>
            </a:r>
            <a:r>
              <a:rPr lang="en-US" sz="5000" dirty="0" smtClean="0"/>
              <a:t> </a:t>
            </a:r>
            <a:r>
              <a:rPr lang="en-US" sz="5000" dirty="0" err="1" smtClean="0"/>
              <a:t>apo</a:t>
            </a:r>
            <a:r>
              <a:rPr lang="en-US" sz="5000" dirty="0" smtClean="0"/>
              <a:t> </a:t>
            </a:r>
            <a:r>
              <a:rPr lang="en-US" sz="5000" dirty="0" err="1" smtClean="0"/>
              <a:t>aktorë</a:t>
            </a:r>
            <a:r>
              <a:rPr lang="en-US" sz="5000" dirty="0" smtClean="0"/>
              <a:t> </a:t>
            </a:r>
            <a:r>
              <a:rPr lang="en-US" sz="5000" dirty="0" err="1" smtClean="0"/>
              <a:t>të</a:t>
            </a:r>
            <a:r>
              <a:rPr lang="en-US" sz="5000" dirty="0" smtClean="0"/>
              <a:t> </a:t>
            </a:r>
            <a:r>
              <a:rPr lang="en-US" sz="5000" dirty="0" err="1" smtClean="0"/>
              <a:t>tjerë</a:t>
            </a:r>
            <a:r>
              <a:rPr lang="en-US" sz="5000" dirty="0" smtClean="0"/>
              <a:t> </a:t>
            </a:r>
            <a:r>
              <a:rPr lang="en-US" sz="5000" dirty="0" err="1" smtClean="0"/>
              <a:t>të</a:t>
            </a:r>
            <a:r>
              <a:rPr lang="en-US" sz="5000" dirty="0" smtClean="0"/>
              <a:t> </a:t>
            </a:r>
            <a:r>
              <a:rPr lang="en-US" sz="5000" dirty="0" err="1" smtClean="0"/>
              <a:t>vëmendshëm</a:t>
            </a:r>
            <a:r>
              <a:rPr lang="en-US" sz="5000" dirty="0" smtClean="0"/>
              <a:t> </a:t>
            </a:r>
            <a:r>
              <a:rPr lang="en-US" sz="5000" dirty="0" err="1" smtClean="0"/>
              <a:t>ndaj</a:t>
            </a:r>
            <a:r>
              <a:rPr lang="en-US" sz="5000" dirty="0" smtClean="0"/>
              <a:t> </a:t>
            </a:r>
            <a:r>
              <a:rPr lang="en-US" sz="5000" dirty="0" err="1" smtClean="0"/>
              <a:t>tij</a:t>
            </a:r>
            <a:r>
              <a:rPr lang="en-US" sz="5000" u="sng" dirty="0" smtClean="0"/>
              <a:t>. </a:t>
            </a:r>
          </a:p>
          <a:p>
            <a:r>
              <a:rPr lang="en-US" sz="5000" u="sng" dirty="0" err="1" smtClean="0"/>
              <a:t>Ballafaqimi</a:t>
            </a:r>
            <a:r>
              <a:rPr lang="en-US" sz="5000" dirty="0" smtClean="0"/>
              <a:t> </a:t>
            </a:r>
            <a:r>
              <a:rPr lang="en-US" sz="5000" dirty="0" err="1" smtClean="0"/>
              <a:t>i</a:t>
            </a:r>
            <a:r>
              <a:rPr lang="en-US" sz="5000" dirty="0" smtClean="0"/>
              <a:t> </a:t>
            </a:r>
            <a:r>
              <a:rPr lang="en-US" sz="5000" dirty="0" err="1" smtClean="0"/>
              <a:t>opinioneve</a:t>
            </a:r>
            <a:r>
              <a:rPr lang="en-US" sz="5000" dirty="0" smtClean="0"/>
              <a:t> </a:t>
            </a:r>
            <a:r>
              <a:rPr lang="en-US" sz="5000" dirty="0" err="1" smtClean="0"/>
              <a:t>për</a:t>
            </a:r>
            <a:r>
              <a:rPr lang="en-US" sz="5000" dirty="0" smtClean="0"/>
              <a:t> </a:t>
            </a:r>
            <a:r>
              <a:rPr lang="en-US" sz="5000" dirty="0" err="1" smtClean="0"/>
              <a:t>arsimin</a:t>
            </a:r>
            <a:r>
              <a:rPr lang="en-US" sz="5000" dirty="0" smtClean="0"/>
              <a:t> me </a:t>
            </a:r>
            <a:r>
              <a:rPr lang="en-US" sz="5000" dirty="0" err="1" smtClean="0"/>
              <a:t>realitetin</a:t>
            </a:r>
            <a:r>
              <a:rPr lang="en-US" sz="5000" dirty="0" smtClean="0"/>
              <a:t> e </a:t>
            </a:r>
            <a:r>
              <a:rPr lang="en-US" sz="5000" dirty="0" err="1" smtClean="0"/>
              <a:t>tij</a:t>
            </a:r>
            <a:r>
              <a:rPr lang="en-US" sz="5000" dirty="0" smtClean="0"/>
              <a:t>, </a:t>
            </a:r>
            <a:r>
              <a:rPr lang="en-US" sz="5000" dirty="0" err="1" smtClean="0"/>
              <a:t>për</a:t>
            </a:r>
            <a:r>
              <a:rPr lang="en-US" sz="5000" dirty="0" smtClean="0"/>
              <a:t> </a:t>
            </a:r>
            <a:r>
              <a:rPr lang="en-US" sz="5000" dirty="0" err="1" smtClean="0"/>
              <a:t>të</a:t>
            </a:r>
            <a:r>
              <a:rPr lang="en-US" sz="5000" dirty="0" smtClean="0"/>
              <a:t> </a:t>
            </a:r>
            <a:r>
              <a:rPr lang="en-US" sz="5000" dirty="0" err="1" smtClean="0"/>
              <a:t>siguruar</a:t>
            </a:r>
            <a:r>
              <a:rPr lang="en-US" sz="5000" dirty="0" smtClean="0"/>
              <a:t> </a:t>
            </a:r>
            <a:r>
              <a:rPr lang="en-US" sz="5000" dirty="0" err="1" smtClean="0"/>
              <a:t>efektivitetin</a:t>
            </a:r>
            <a:r>
              <a:rPr lang="en-US" sz="5000" dirty="0" smtClean="0"/>
              <a:t> e </a:t>
            </a:r>
            <a:r>
              <a:rPr lang="en-US" sz="5000" dirty="0" err="1" smtClean="0"/>
              <a:t>metodave</a:t>
            </a:r>
            <a:r>
              <a:rPr lang="en-US" sz="5000" dirty="0" smtClean="0"/>
              <a:t> </a:t>
            </a:r>
            <a:r>
              <a:rPr lang="en-US" sz="5000" dirty="0" err="1" smtClean="0"/>
              <a:t>të</a:t>
            </a:r>
            <a:r>
              <a:rPr lang="en-US" sz="5000" dirty="0" smtClean="0"/>
              <a:t> </a:t>
            </a:r>
            <a:r>
              <a:rPr lang="en-US" sz="5000" dirty="0" err="1" smtClean="0"/>
              <a:t>mësimdhënies</a:t>
            </a:r>
            <a:r>
              <a:rPr lang="en-US" sz="5000" dirty="0" smtClean="0"/>
              <a:t>, </a:t>
            </a:r>
            <a:r>
              <a:rPr lang="en-US" sz="5000" dirty="0" err="1" smtClean="0"/>
              <a:t>gjatë</a:t>
            </a:r>
            <a:r>
              <a:rPr lang="en-US" sz="5000" dirty="0" smtClean="0"/>
              <a:t> </a:t>
            </a:r>
            <a:r>
              <a:rPr lang="en-US" sz="5000" dirty="0" err="1" smtClean="0"/>
              <a:t>procesit</a:t>
            </a:r>
            <a:r>
              <a:rPr lang="en-US" sz="5000" dirty="0" smtClean="0"/>
              <a:t> </a:t>
            </a:r>
            <a:r>
              <a:rPr lang="en-US" sz="5000" dirty="0" err="1" smtClean="0"/>
              <a:t>të</a:t>
            </a:r>
            <a:r>
              <a:rPr lang="en-US" sz="5000" dirty="0" smtClean="0"/>
              <a:t> </a:t>
            </a:r>
            <a:r>
              <a:rPr lang="en-US" sz="5000" dirty="0" err="1" smtClean="0"/>
              <a:t>edukimit</a:t>
            </a:r>
            <a:r>
              <a:rPr lang="en-US" sz="5000" dirty="0" smtClean="0"/>
              <a:t> </a:t>
            </a:r>
            <a:r>
              <a:rPr lang="en-US" sz="5000" dirty="0" err="1" smtClean="0"/>
              <a:t>të</a:t>
            </a:r>
            <a:r>
              <a:rPr lang="en-US" sz="5000" dirty="0" smtClean="0"/>
              <a:t> </a:t>
            </a:r>
            <a:r>
              <a:rPr lang="en-US" sz="5000" dirty="0" err="1" smtClean="0"/>
              <a:t>brezit</a:t>
            </a:r>
            <a:r>
              <a:rPr lang="en-US" sz="5000" dirty="0" smtClean="0"/>
              <a:t> </a:t>
            </a:r>
            <a:r>
              <a:rPr lang="en-US" sz="5000" dirty="0" err="1" smtClean="0"/>
              <a:t>të</a:t>
            </a:r>
            <a:r>
              <a:rPr lang="en-US" sz="5000" dirty="0" smtClean="0"/>
              <a:t> </a:t>
            </a:r>
            <a:r>
              <a:rPr lang="en-US" sz="5000" dirty="0" err="1" smtClean="0"/>
              <a:t>ri</a:t>
            </a:r>
            <a:r>
              <a:rPr lang="en-US" sz="5000" dirty="0" smtClean="0"/>
              <a:t> </a:t>
            </a:r>
            <a:r>
              <a:rPr lang="en-US" sz="5000" dirty="0" err="1" smtClean="0"/>
              <a:t>duhet</a:t>
            </a:r>
            <a:r>
              <a:rPr lang="en-US" sz="5000" dirty="0" smtClean="0"/>
              <a:t> </a:t>
            </a:r>
            <a:r>
              <a:rPr lang="en-US" sz="5000" dirty="0" err="1" smtClean="0"/>
              <a:t>të</a:t>
            </a:r>
            <a:r>
              <a:rPr lang="en-US" sz="5000" dirty="0" smtClean="0"/>
              <a:t> </a:t>
            </a:r>
            <a:r>
              <a:rPr lang="en-US" sz="5000" dirty="0" err="1" smtClean="0"/>
              <a:t>bëhet</a:t>
            </a:r>
            <a:r>
              <a:rPr lang="en-US" sz="5000" dirty="0" smtClean="0"/>
              <a:t> </a:t>
            </a:r>
            <a:r>
              <a:rPr lang="en-US" sz="5000" dirty="0" err="1" smtClean="0"/>
              <a:t>orjentim</a:t>
            </a:r>
            <a:r>
              <a:rPr lang="en-US" sz="5000" dirty="0" smtClean="0"/>
              <a:t> </a:t>
            </a:r>
            <a:r>
              <a:rPr lang="en-US" sz="5000" dirty="0" err="1" smtClean="0"/>
              <a:t>prioritar</a:t>
            </a:r>
            <a:r>
              <a:rPr lang="en-US" sz="5000" dirty="0" smtClean="0"/>
              <a:t> </a:t>
            </a:r>
            <a:r>
              <a:rPr lang="en-US" sz="5000" dirty="0" err="1" smtClean="0"/>
              <a:t>në</a:t>
            </a:r>
            <a:r>
              <a:rPr lang="en-US" sz="5000" dirty="0" smtClean="0"/>
              <a:t> </a:t>
            </a:r>
            <a:r>
              <a:rPr lang="en-US" sz="5000" dirty="0" err="1" smtClean="0"/>
              <a:t>veprimtarinë</a:t>
            </a:r>
            <a:r>
              <a:rPr lang="en-US" sz="5000" dirty="0" smtClean="0"/>
              <a:t> e </a:t>
            </a:r>
            <a:r>
              <a:rPr lang="en-US" sz="5000" dirty="0" err="1" smtClean="0"/>
              <a:t>çdo</a:t>
            </a:r>
            <a:r>
              <a:rPr lang="en-US" sz="5000" dirty="0" smtClean="0"/>
              <a:t> </a:t>
            </a:r>
            <a:r>
              <a:rPr lang="en-US" sz="5000" dirty="0" err="1" smtClean="0"/>
              <a:t>mësuesi</a:t>
            </a:r>
            <a:r>
              <a:rPr lang="en-US" sz="5000" dirty="0" smtClean="0"/>
              <a:t>. </a:t>
            </a:r>
          </a:p>
          <a:p>
            <a:r>
              <a:rPr lang="en-US" sz="5000" dirty="0" err="1" smtClean="0"/>
              <a:t>Prurjet</a:t>
            </a:r>
            <a:r>
              <a:rPr lang="en-US" sz="5000" dirty="0" smtClean="0"/>
              <a:t> </a:t>
            </a:r>
            <a:r>
              <a:rPr lang="en-US" sz="5000" dirty="0" err="1" smtClean="0"/>
              <a:t>teorike</a:t>
            </a:r>
            <a:r>
              <a:rPr lang="en-US" sz="5000" dirty="0" smtClean="0"/>
              <a:t> </a:t>
            </a:r>
            <a:r>
              <a:rPr lang="en-US" sz="5000" dirty="0" err="1" smtClean="0"/>
              <a:t>dhe</a:t>
            </a:r>
            <a:r>
              <a:rPr lang="en-US" sz="5000" dirty="0" smtClean="0"/>
              <a:t> </a:t>
            </a:r>
            <a:r>
              <a:rPr lang="en-US" sz="5000" dirty="0" err="1" smtClean="0"/>
              <a:t>praktike</a:t>
            </a:r>
            <a:r>
              <a:rPr lang="en-US" sz="5000" dirty="0" smtClean="0"/>
              <a:t> </a:t>
            </a:r>
            <a:r>
              <a:rPr lang="en-US" sz="5000" dirty="0" err="1" smtClean="0"/>
              <a:t>në</a:t>
            </a:r>
            <a:r>
              <a:rPr lang="en-US" sz="5000" dirty="0" smtClean="0"/>
              <a:t> </a:t>
            </a:r>
            <a:r>
              <a:rPr lang="en-US" sz="5000" dirty="0" err="1" smtClean="0"/>
              <a:t>shkollën</a:t>
            </a:r>
            <a:r>
              <a:rPr lang="en-US" sz="5000" dirty="0" smtClean="0"/>
              <a:t> </a:t>
            </a:r>
            <a:r>
              <a:rPr lang="en-US" sz="5000" dirty="0" err="1" smtClean="0"/>
              <a:t>shqiptare</a:t>
            </a:r>
            <a:r>
              <a:rPr lang="en-US" sz="5000" dirty="0" smtClean="0"/>
              <a:t>, pas </a:t>
            </a:r>
            <a:r>
              <a:rPr lang="en-US" sz="5000" dirty="0" err="1" smtClean="0"/>
              <a:t>vitit</a:t>
            </a:r>
            <a:r>
              <a:rPr lang="en-US" sz="5000" dirty="0" smtClean="0"/>
              <a:t> 1991deri </a:t>
            </a:r>
            <a:r>
              <a:rPr lang="en-US" sz="5000" dirty="0" err="1" smtClean="0"/>
              <a:t>më</a:t>
            </a:r>
            <a:r>
              <a:rPr lang="en-US" sz="5000" dirty="0" smtClean="0"/>
              <a:t> sot </a:t>
            </a:r>
            <a:r>
              <a:rPr lang="en-US" sz="5000" dirty="0" err="1" smtClean="0"/>
              <a:t>kanë</a:t>
            </a:r>
            <a:r>
              <a:rPr lang="en-US" sz="5000" dirty="0" smtClean="0"/>
              <a:t> </a:t>
            </a:r>
            <a:r>
              <a:rPr lang="en-US" sz="5000" dirty="0" err="1" smtClean="0"/>
              <a:t>qenë</a:t>
            </a:r>
            <a:r>
              <a:rPr lang="en-US" sz="5000" dirty="0" smtClean="0"/>
              <a:t> </a:t>
            </a:r>
            <a:r>
              <a:rPr lang="en-US" sz="5000" dirty="0" err="1" smtClean="0"/>
              <a:t>të</a:t>
            </a:r>
            <a:r>
              <a:rPr lang="en-US" sz="5000" dirty="0" smtClean="0"/>
              <a:t> </a:t>
            </a:r>
            <a:r>
              <a:rPr lang="en-US" sz="5000" dirty="0" err="1" smtClean="0"/>
              <a:t>mëdha</a:t>
            </a:r>
            <a:r>
              <a:rPr lang="en-US" sz="5000" dirty="0" smtClean="0"/>
              <a:t>. </a:t>
            </a:r>
            <a:r>
              <a:rPr lang="en-US" sz="5000" dirty="0" err="1" smtClean="0"/>
              <a:t>Efikasiteti</a:t>
            </a:r>
            <a:r>
              <a:rPr lang="en-US" sz="5000" dirty="0" smtClean="0"/>
              <a:t> </a:t>
            </a:r>
            <a:r>
              <a:rPr lang="en-US" sz="5000" dirty="0" err="1" smtClean="0"/>
              <a:t>i</a:t>
            </a:r>
            <a:r>
              <a:rPr lang="en-US" sz="5000" dirty="0" smtClean="0"/>
              <a:t> </a:t>
            </a:r>
            <a:r>
              <a:rPr lang="en-US" sz="5000" dirty="0" err="1" smtClean="0"/>
              <a:t>arritur</a:t>
            </a:r>
            <a:r>
              <a:rPr lang="en-US" sz="5000" dirty="0" smtClean="0"/>
              <a:t> </a:t>
            </a:r>
            <a:r>
              <a:rPr lang="en-US" sz="5000" dirty="0" err="1" smtClean="0"/>
              <a:t>në</a:t>
            </a:r>
            <a:r>
              <a:rPr lang="en-US" sz="5000" dirty="0" smtClean="0"/>
              <a:t> </a:t>
            </a:r>
            <a:r>
              <a:rPr lang="en-US" sz="5000" dirty="0" err="1" smtClean="0"/>
              <a:t>arsimin</a:t>
            </a:r>
            <a:r>
              <a:rPr lang="en-US" sz="5000" dirty="0" smtClean="0"/>
              <a:t> </a:t>
            </a:r>
            <a:r>
              <a:rPr lang="en-US" sz="5000" dirty="0" err="1" smtClean="0"/>
              <a:t>në</a:t>
            </a:r>
            <a:r>
              <a:rPr lang="en-US" sz="5000" dirty="0" smtClean="0"/>
              <a:t> </a:t>
            </a:r>
            <a:r>
              <a:rPr lang="en-US" sz="5000" dirty="0" err="1" smtClean="0"/>
              <a:t>rajon</a:t>
            </a:r>
            <a:r>
              <a:rPr lang="en-US" sz="5000" dirty="0" smtClean="0"/>
              <a:t>, </a:t>
            </a:r>
            <a:r>
              <a:rPr lang="en-US" sz="5000" dirty="0" err="1" smtClean="0"/>
              <a:t>Evropë</a:t>
            </a:r>
            <a:r>
              <a:rPr lang="en-US" sz="5000" dirty="0" smtClean="0"/>
              <a:t> </a:t>
            </a:r>
            <a:r>
              <a:rPr lang="en-US" sz="5000" dirty="0" err="1" smtClean="0"/>
              <a:t>dhe</a:t>
            </a:r>
            <a:r>
              <a:rPr lang="en-US" sz="5000" dirty="0" smtClean="0"/>
              <a:t> </a:t>
            </a:r>
            <a:r>
              <a:rPr lang="en-US" sz="5000" dirty="0" err="1" smtClean="0"/>
              <a:t>më</a:t>
            </a:r>
            <a:r>
              <a:rPr lang="en-US" sz="5000" dirty="0" smtClean="0"/>
              <a:t> </a:t>
            </a:r>
            <a:r>
              <a:rPr lang="en-US" sz="5000" dirty="0" err="1" smtClean="0"/>
              <a:t>gjerë</a:t>
            </a:r>
            <a:r>
              <a:rPr lang="en-US" sz="5000" dirty="0" smtClean="0"/>
              <a:t> </a:t>
            </a:r>
            <a:r>
              <a:rPr lang="en-US" sz="5000" dirty="0" err="1" smtClean="0"/>
              <a:t>në</a:t>
            </a:r>
            <a:r>
              <a:rPr lang="en-US" sz="5000" dirty="0" smtClean="0"/>
              <a:t> </a:t>
            </a:r>
            <a:r>
              <a:rPr lang="en-US" sz="5000" dirty="0" err="1" smtClean="0"/>
              <a:t>botë</a:t>
            </a:r>
            <a:r>
              <a:rPr lang="en-US" sz="5000" dirty="0" smtClean="0"/>
              <a:t>, </a:t>
            </a:r>
            <a:r>
              <a:rPr lang="en-US" sz="5000" dirty="0" err="1" smtClean="0"/>
              <a:t>është</a:t>
            </a:r>
            <a:r>
              <a:rPr lang="en-US" sz="5000" dirty="0" smtClean="0"/>
              <a:t> </a:t>
            </a:r>
            <a:r>
              <a:rPr lang="en-US" sz="5000" dirty="0" err="1" smtClean="0"/>
              <a:t>prezantuar</a:t>
            </a:r>
            <a:r>
              <a:rPr lang="en-US" sz="5000" dirty="0" smtClean="0"/>
              <a:t> </a:t>
            </a:r>
            <a:r>
              <a:rPr lang="en-US" sz="5000" dirty="0" err="1" smtClean="0"/>
              <a:t>në</a:t>
            </a:r>
            <a:r>
              <a:rPr lang="en-US" sz="5000" dirty="0" smtClean="0"/>
              <a:t> </a:t>
            </a:r>
            <a:r>
              <a:rPr lang="en-US" sz="5000" dirty="0" err="1" smtClean="0"/>
              <a:t>shumë</a:t>
            </a:r>
            <a:r>
              <a:rPr lang="en-US" sz="5000" dirty="0" smtClean="0"/>
              <a:t> </a:t>
            </a:r>
            <a:r>
              <a:rPr lang="en-US" sz="5000" dirty="0" err="1" smtClean="0"/>
              <a:t>materiale</a:t>
            </a:r>
            <a:r>
              <a:rPr lang="en-US" sz="5000" dirty="0" smtClean="0"/>
              <a:t>, </a:t>
            </a:r>
            <a:r>
              <a:rPr lang="en-US" sz="5000" dirty="0" err="1" smtClean="0"/>
              <a:t>që</a:t>
            </a:r>
            <a:r>
              <a:rPr lang="en-US" sz="5000" dirty="0" smtClean="0"/>
              <a:t> </a:t>
            </a:r>
            <a:r>
              <a:rPr lang="en-US" sz="5000" dirty="0" err="1" smtClean="0"/>
              <a:t>përfshijnë</a:t>
            </a:r>
            <a:r>
              <a:rPr lang="en-US" sz="5000" dirty="0" smtClean="0"/>
              <a:t> </a:t>
            </a:r>
            <a:r>
              <a:rPr lang="en-US" sz="5000" dirty="0" err="1" smtClean="0"/>
              <a:t>strukturat</a:t>
            </a:r>
            <a:r>
              <a:rPr lang="en-US" sz="5000" dirty="0" smtClean="0"/>
              <a:t> </a:t>
            </a:r>
            <a:r>
              <a:rPr lang="en-US" sz="5000" dirty="0" err="1" smtClean="0"/>
              <a:t>dhe</a:t>
            </a:r>
            <a:r>
              <a:rPr lang="en-US" sz="5000" dirty="0" smtClean="0"/>
              <a:t> </a:t>
            </a:r>
            <a:r>
              <a:rPr lang="en-US" sz="5000" dirty="0" err="1" smtClean="0"/>
              <a:t>kurrikulat</a:t>
            </a:r>
            <a:r>
              <a:rPr lang="en-US" sz="5000" dirty="0" smtClean="0"/>
              <a:t> </a:t>
            </a:r>
            <a:r>
              <a:rPr lang="en-US" sz="5000" dirty="0" err="1" smtClean="0"/>
              <a:t>shkollore</a:t>
            </a:r>
            <a:r>
              <a:rPr lang="en-US" sz="5000" dirty="0" smtClean="0"/>
              <a:t>, </a:t>
            </a:r>
            <a:r>
              <a:rPr lang="en-US" sz="5000" dirty="0" err="1" smtClean="0"/>
              <a:t>në</a:t>
            </a:r>
            <a:r>
              <a:rPr lang="en-US" sz="5000" dirty="0" smtClean="0"/>
              <a:t> </a:t>
            </a:r>
            <a:r>
              <a:rPr lang="en-US" sz="5000" dirty="0" err="1" smtClean="0"/>
              <a:t>prizmin</a:t>
            </a:r>
            <a:r>
              <a:rPr lang="en-US" sz="5000" dirty="0" smtClean="0"/>
              <a:t> </a:t>
            </a:r>
            <a:r>
              <a:rPr lang="en-US" sz="5000" dirty="0" err="1" smtClean="0"/>
              <a:t>shkencor</a:t>
            </a:r>
            <a:r>
              <a:rPr lang="en-US" sz="5000" dirty="0" smtClean="0"/>
              <a:t> </a:t>
            </a:r>
            <a:r>
              <a:rPr lang="en-US" sz="5000" dirty="0" err="1" smtClean="0"/>
              <a:t>dhe</a:t>
            </a:r>
            <a:r>
              <a:rPr lang="en-US" sz="5000" dirty="0" smtClean="0"/>
              <a:t> </a:t>
            </a:r>
            <a:r>
              <a:rPr lang="en-US" sz="5000" dirty="0" err="1" smtClean="0"/>
              <a:t>pedagogjik</a:t>
            </a:r>
            <a:r>
              <a:rPr lang="en-US" sz="5000" dirty="0" smtClean="0"/>
              <a:t>. </a:t>
            </a:r>
          </a:p>
          <a:p>
            <a:r>
              <a:rPr lang="en-US" sz="5000" dirty="0" err="1" smtClean="0"/>
              <a:t>Dilemat</a:t>
            </a:r>
            <a:r>
              <a:rPr lang="en-US" sz="5000" dirty="0" smtClean="0"/>
              <a:t> </a:t>
            </a:r>
            <a:r>
              <a:rPr lang="en-US" sz="5000" dirty="0" err="1" smtClean="0"/>
              <a:t>kryesore</a:t>
            </a:r>
            <a:r>
              <a:rPr lang="en-US" sz="5000" dirty="0" smtClean="0"/>
              <a:t> </a:t>
            </a:r>
            <a:r>
              <a:rPr lang="en-US" sz="5000" dirty="0" err="1" smtClean="0"/>
              <a:t>të</a:t>
            </a:r>
            <a:r>
              <a:rPr lang="en-US" sz="5000" dirty="0" smtClean="0"/>
              <a:t> </a:t>
            </a:r>
            <a:r>
              <a:rPr lang="en-US" sz="5000" dirty="0" err="1" smtClean="0"/>
              <a:t>sotme</a:t>
            </a:r>
            <a:r>
              <a:rPr lang="en-US" sz="5000" dirty="0" smtClean="0"/>
              <a:t> </a:t>
            </a:r>
            <a:r>
              <a:rPr lang="en-US" sz="5000" dirty="0" err="1" smtClean="0"/>
              <a:t>qëndrojnë</a:t>
            </a:r>
            <a:r>
              <a:rPr lang="en-US" sz="5000" dirty="0" smtClean="0"/>
              <a:t> </a:t>
            </a:r>
            <a:r>
              <a:rPr lang="en-US" sz="5000" dirty="0" err="1" smtClean="0"/>
              <a:t>në</a:t>
            </a:r>
            <a:r>
              <a:rPr lang="en-US" sz="5000" dirty="0" smtClean="0"/>
              <a:t> </a:t>
            </a:r>
            <a:r>
              <a:rPr lang="en-US" sz="5000" dirty="0" err="1" smtClean="0"/>
              <a:t>atë</a:t>
            </a:r>
            <a:r>
              <a:rPr lang="en-US" sz="5000" dirty="0" smtClean="0"/>
              <a:t> se </a:t>
            </a:r>
            <a:r>
              <a:rPr lang="en-US" sz="5000" dirty="0" err="1" smtClean="0"/>
              <a:t>cilat</a:t>
            </a:r>
            <a:r>
              <a:rPr lang="en-US" sz="5000" dirty="0" smtClean="0"/>
              <a:t> </a:t>
            </a:r>
            <a:r>
              <a:rPr lang="en-US" sz="5000" dirty="0" err="1" smtClean="0"/>
              <a:t>prej</a:t>
            </a:r>
            <a:r>
              <a:rPr lang="en-US" sz="5000" dirty="0" smtClean="0"/>
              <a:t> </a:t>
            </a:r>
            <a:r>
              <a:rPr lang="en-US" sz="5000" dirty="0" err="1" smtClean="0"/>
              <a:t>këtyre</a:t>
            </a:r>
            <a:r>
              <a:rPr lang="en-US" sz="5000" dirty="0" smtClean="0"/>
              <a:t> </a:t>
            </a:r>
            <a:r>
              <a:rPr lang="en-US" sz="5000" dirty="0" err="1" smtClean="0"/>
              <a:t>arritjeve</a:t>
            </a:r>
            <a:r>
              <a:rPr lang="en-US" sz="5000" dirty="0" smtClean="0"/>
              <a:t> </a:t>
            </a:r>
            <a:r>
              <a:rPr lang="en-US" sz="5000" dirty="0" err="1" smtClean="0"/>
              <a:t>funksionojnë</a:t>
            </a:r>
            <a:r>
              <a:rPr lang="en-US" sz="5000" dirty="0" smtClean="0"/>
              <a:t> </a:t>
            </a:r>
            <a:r>
              <a:rPr lang="en-US" sz="5000" dirty="0" err="1" smtClean="0"/>
              <a:t>më</a:t>
            </a:r>
            <a:r>
              <a:rPr lang="en-US" sz="5000" dirty="0" smtClean="0"/>
              <a:t> </a:t>
            </a:r>
            <a:r>
              <a:rPr lang="en-US" sz="5000" dirty="0" err="1" smtClean="0"/>
              <a:t>mirë</a:t>
            </a:r>
            <a:r>
              <a:rPr lang="en-US" sz="5000" dirty="0" smtClean="0"/>
              <a:t> </a:t>
            </a:r>
            <a:r>
              <a:rPr lang="en-US" sz="5000" dirty="0" err="1" smtClean="0"/>
              <a:t>në</a:t>
            </a:r>
            <a:r>
              <a:rPr lang="en-US" sz="5000" dirty="0" smtClean="0"/>
              <a:t> </a:t>
            </a:r>
            <a:r>
              <a:rPr lang="en-US" sz="5000" dirty="0" err="1" smtClean="0"/>
              <a:t>realitetin</a:t>
            </a:r>
            <a:r>
              <a:rPr lang="en-US" sz="5000" dirty="0" smtClean="0"/>
              <a:t> </a:t>
            </a:r>
            <a:r>
              <a:rPr lang="en-US" sz="5000" dirty="0" err="1" smtClean="0"/>
              <a:t>shqiptar</a:t>
            </a:r>
            <a:r>
              <a:rPr lang="en-US" sz="5000" dirty="0" smtClean="0"/>
              <a:t>.</a:t>
            </a:r>
            <a:endParaRPr lang="en-CA" sz="5000" dirty="0" smtClean="0"/>
          </a:p>
          <a:p>
            <a:endParaRPr lang="en-US" b="1" dirty="0" smtClean="0"/>
          </a:p>
          <a:p>
            <a:endParaRPr lang="en-US" b="1" dirty="0" smtClean="0"/>
          </a:p>
          <a:p>
            <a:pPr>
              <a:buNone/>
            </a:pPr>
            <a:r>
              <a:rPr lang="en-US" dirty="0" smtClean="0"/>
              <a:t> 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066800"/>
            <a:ext cx="8686800" cy="5013325"/>
          </a:xfrm>
        </p:spPr>
        <p:txBody>
          <a:bodyPr>
            <a:normAutofit/>
          </a:bodyPr>
          <a:lstStyle/>
          <a:p>
            <a:pPr>
              <a:buNone/>
            </a:pPr>
            <a:endParaRPr lang="en-US" sz="2000" dirty="0" smtClean="0"/>
          </a:p>
          <a:p>
            <a:r>
              <a:rPr lang="en-US" sz="2000" dirty="0" err="1" smtClean="0"/>
              <a:t>Shtjellimi</a:t>
            </a:r>
            <a:r>
              <a:rPr lang="en-US" sz="2000" dirty="0" smtClean="0"/>
              <a:t> </a:t>
            </a:r>
            <a:r>
              <a:rPr lang="en-US" sz="2000" dirty="0" err="1" smtClean="0"/>
              <a:t>i</a:t>
            </a:r>
            <a:r>
              <a:rPr lang="en-US" sz="2000" dirty="0" smtClean="0"/>
              <a:t> </a:t>
            </a:r>
            <a:r>
              <a:rPr lang="en-US" sz="2000" dirty="0" err="1" smtClean="0"/>
              <a:t>arritjeve</a:t>
            </a:r>
            <a:r>
              <a:rPr lang="en-US" sz="2000" dirty="0" smtClean="0"/>
              <a:t> </a:t>
            </a:r>
            <a:r>
              <a:rPr lang="en-US" sz="2000" dirty="0" err="1" smtClean="0"/>
              <a:t>dhe</a:t>
            </a:r>
            <a:r>
              <a:rPr lang="en-US" sz="2000" dirty="0" smtClean="0"/>
              <a:t> </a:t>
            </a:r>
            <a:r>
              <a:rPr lang="en-US" sz="2000" dirty="0" err="1" smtClean="0"/>
              <a:t>problemeve</a:t>
            </a:r>
            <a:r>
              <a:rPr lang="en-US" sz="2000" dirty="0" smtClean="0"/>
              <a:t> </a:t>
            </a:r>
            <a:r>
              <a:rPr lang="en-US" sz="2000" dirty="0" err="1" smtClean="0"/>
              <a:t>në</a:t>
            </a:r>
            <a:r>
              <a:rPr lang="en-US" sz="2000" dirty="0" smtClean="0"/>
              <a:t> </a:t>
            </a:r>
            <a:r>
              <a:rPr lang="en-US" sz="2000" dirty="0" err="1" smtClean="0"/>
              <a:t>arsim</a:t>
            </a:r>
            <a:r>
              <a:rPr lang="en-US" sz="2000" dirty="0" smtClean="0"/>
              <a:t>, </a:t>
            </a:r>
            <a:r>
              <a:rPr lang="en-US" sz="2000" dirty="0" err="1" smtClean="0"/>
              <a:t>është</a:t>
            </a:r>
            <a:r>
              <a:rPr lang="en-US" sz="2000" dirty="0" smtClean="0"/>
              <a:t> e </a:t>
            </a:r>
            <a:r>
              <a:rPr lang="en-US" sz="2000" dirty="0" err="1" smtClean="0"/>
              <a:t>pamundur</a:t>
            </a:r>
            <a:r>
              <a:rPr lang="en-US" sz="2000" dirty="0" smtClean="0"/>
              <a:t> </a:t>
            </a:r>
            <a:r>
              <a:rPr lang="en-US" sz="2000" dirty="0" err="1" smtClean="0"/>
              <a:t>të</a:t>
            </a:r>
            <a:r>
              <a:rPr lang="en-US" sz="2000" dirty="0" smtClean="0"/>
              <a:t> </a:t>
            </a:r>
            <a:r>
              <a:rPr lang="en-US" sz="2000" dirty="0" err="1" smtClean="0"/>
              <a:t>trajtohet</a:t>
            </a:r>
            <a:r>
              <a:rPr lang="en-US" sz="2000" dirty="0" smtClean="0"/>
              <a:t> </a:t>
            </a:r>
            <a:r>
              <a:rPr lang="en-US" sz="2000" dirty="0" err="1" smtClean="0"/>
              <a:t>si</a:t>
            </a:r>
            <a:r>
              <a:rPr lang="en-US" sz="2000" dirty="0" smtClean="0"/>
              <a:t> </a:t>
            </a:r>
            <a:r>
              <a:rPr lang="en-US" sz="2000" dirty="0" err="1" smtClean="0"/>
              <a:t>përfundimtar</a:t>
            </a:r>
            <a:r>
              <a:rPr lang="en-US" sz="2000" dirty="0" smtClean="0"/>
              <a:t>. </a:t>
            </a:r>
            <a:r>
              <a:rPr lang="en-US" sz="2000" dirty="0" err="1" smtClean="0"/>
              <a:t>Këtë</a:t>
            </a:r>
            <a:r>
              <a:rPr lang="en-US" sz="2000" dirty="0" smtClean="0"/>
              <a:t> </a:t>
            </a:r>
            <a:r>
              <a:rPr lang="en-US" sz="2000" dirty="0" err="1" smtClean="0"/>
              <a:t>nuk</a:t>
            </a:r>
            <a:r>
              <a:rPr lang="en-US" sz="2000" dirty="0" smtClean="0"/>
              <a:t> e </a:t>
            </a:r>
            <a:r>
              <a:rPr lang="en-US" sz="2000" dirty="0" err="1" smtClean="0"/>
              <a:t>realizon</a:t>
            </a:r>
            <a:r>
              <a:rPr lang="en-US" sz="2000" dirty="0" smtClean="0"/>
              <a:t> dot </a:t>
            </a:r>
            <a:r>
              <a:rPr lang="en-US" sz="2000" dirty="0" err="1" smtClean="0"/>
              <a:t>një</a:t>
            </a:r>
            <a:r>
              <a:rPr lang="en-US" sz="2000" dirty="0" smtClean="0"/>
              <a:t> </a:t>
            </a:r>
            <a:r>
              <a:rPr lang="en-US" sz="2000" dirty="0" err="1" smtClean="0"/>
              <a:t>njeri</a:t>
            </a:r>
            <a:r>
              <a:rPr lang="en-US" sz="2000" dirty="0" smtClean="0"/>
              <a:t> </a:t>
            </a:r>
            <a:r>
              <a:rPr lang="en-US" sz="2000" dirty="0" err="1" smtClean="0"/>
              <a:t>i</a:t>
            </a:r>
            <a:r>
              <a:rPr lang="en-US" sz="2000" dirty="0" smtClean="0"/>
              <a:t> </a:t>
            </a:r>
            <a:r>
              <a:rPr lang="en-US" sz="2000" dirty="0" err="1" smtClean="0"/>
              <a:t>vetëm</a:t>
            </a:r>
            <a:r>
              <a:rPr lang="en-US" sz="2000" dirty="0" smtClean="0"/>
              <a:t>, </a:t>
            </a:r>
            <a:r>
              <a:rPr lang="en-US" sz="2000" dirty="0" err="1" smtClean="0"/>
              <a:t>apo</a:t>
            </a:r>
            <a:r>
              <a:rPr lang="en-US" sz="2000" dirty="0" smtClean="0"/>
              <a:t> </a:t>
            </a:r>
            <a:r>
              <a:rPr lang="en-US" sz="2000" dirty="0" err="1" smtClean="0"/>
              <a:t>një</a:t>
            </a:r>
            <a:r>
              <a:rPr lang="en-US" sz="2000" dirty="0" smtClean="0"/>
              <a:t> </a:t>
            </a:r>
            <a:r>
              <a:rPr lang="en-US" sz="2000" dirty="0" err="1" smtClean="0"/>
              <a:t>institucion</a:t>
            </a:r>
            <a:r>
              <a:rPr lang="en-US" sz="2000" dirty="0" smtClean="0"/>
              <a:t>, me </a:t>
            </a:r>
            <a:r>
              <a:rPr lang="en-US" sz="2000" dirty="0" err="1" smtClean="0"/>
              <a:t>fushata</a:t>
            </a:r>
            <a:r>
              <a:rPr lang="en-US" sz="2000" dirty="0" smtClean="0"/>
              <a:t>. </a:t>
            </a:r>
            <a:r>
              <a:rPr lang="en-US" sz="2000" dirty="0" err="1" smtClean="0"/>
              <a:t>Kjo</a:t>
            </a:r>
            <a:r>
              <a:rPr lang="en-US" sz="2000" dirty="0" smtClean="0"/>
              <a:t> </a:t>
            </a:r>
            <a:r>
              <a:rPr lang="en-US" sz="2000" dirty="0" err="1" smtClean="0"/>
              <a:t>është</a:t>
            </a:r>
            <a:r>
              <a:rPr lang="en-US" sz="2000" dirty="0" smtClean="0"/>
              <a:t> </a:t>
            </a:r>
            <a:r>
              <a:rPr lang="en-US" sz="2000" dirty="0" err="1" smtClean="0"/>
              <a:t>një</a:t>
            </a:r>
            <a:r>
              <a:rPr lang="en-US" sz="2000" dirty="0" smtClean="0"/>
              <a:t> </a:t>
            </a:r>
            <a:r>
              <a:rPr lang="en-US" sz="2000" dirty="0" err="1" smtClean="0"/>
              <a:t>arritje</a:t>
            </a:r>
            <a:r>
              <a:rPr lang="en-US" sz="2000" dirty="0" smtClean="0"/>
              <a:t> </a:t>
            </a:r>
            <a:r>
              <a:rPr lang="en-US" sz="2000" dirty="0" err="1" smtClean="0"/>
              <a:t>që</a:t>
            </a:r>
            <a:r>
              <a:rPr lang="en-US" sz="2000" dirty="0" smtClean="0"/>
              <a:t> </a:t>
            </a:r>
            <a:r>
              <a:rPr lang="en-US" sz="2000" dirty="0" err="1" smtClean="0"/>
              <a:t>mund</a:t>
            </a:r>
            <a:r>
              <a:rPr lang="en-US" sz="2000" dirty="0" smtClean="0"/>
              <a:t> </a:t>
            </a:r>
            <a:r>
              <a:rPr lang="en-US" sz="2000" dirty="0" err="1" smtClean="0"/>
              <a:t>të</a:t>
            </a:r>
            <a:r>
              <a:rPr lang="en-US" sz="2000" dirty="0" smtClean="0"/>
              <a:t> </a:t>
            </a:r>
            <a:r>
              <a:rPr lang="en-US" sz="2000" dirty="0" err="1" smtClean="0"/>
              <a:t>realizohet</a:t>
            </a:r>
            <a:r>
              <a:rPr lang="en-US" sz="2000" dirty="0" smtClean="0"/>
              <a:t> </a:t>
            </a:r>
            <a:r>
              <a:rPr lang="en-US" sz="2000" dirty="0" err="1" smtClean="0"/>
              <a:t>nga</a:t>
            </a:r>
            <a:r>
              <a:rPr lang="en-US" sz="2000" dirty="0" smtClean="0"/>
              <a:t> </a:t>
            </a:r>
            <a:r>
              <a:rPr lang="en-US" sz="2000" dirty="0" err="1" smtClean="0"/>
              <a:t>institucionet</a:t>
            </a:r>
            <a:r>
              <a:rPr lang="en-US" sz="2000" dirty="0" smtClean="0"/>
              <a:t> e </a:t>
            </a:r>
            <a:r>
              <a:rPr lang="en-US" sz="2000" dirty="0" err="1" smtClean="0"/>
              <a:t>specializuara</a:t>
            </a:r>
            <a:r>
              <a:rPr lang="en-US" sz="2000" dirty="0" smtClean="0"/>
              <a:t> </a:t>
            </a:r>
            <a:r>
              <a:rPr lang="en-US" sz="2000" dirty="0" err="1" smtClean="0"/>
              <a:t>dhe</a:t>
            </a:r>
            <a:r>
              <a:rPr lang="en-US" sz="2000" dirty="0" smtClean="0"/>
              <a:t> </a:t>
            </a:r>
            <a:r>
              <a:rPr lang="en-US" sz="2000" dirty="0" err="1" smtClean="0"/>
              <a:t>kjo</a:t>
            </a:r>
            <a:r>
              <a:rPr lang="en-US" sz="2000" dirty="0" smtClean="0"/>
              <a:t> </a:t>
            </a:r>
            <a:r>
              <a:rPr lang="en-US" sz="2000" dirty="0" err="1" smtClean="0"/>
              <a:t>në</a:t>
            </a:r>
            <a:r>
              <a:rPr lang="en-US" sz="2000" dirty="0" smtClean="0"/>
              <a:t> </a:t>
            </a:r>
            <a:r>
              <a:rPr lang="en-US" sz="2000" dirty="0" err="1" smtClean="0"/>
              <a:t>vazhdimësi</a:t>
            </a:r>
            <a:r>
              <a:rPr lang="en-US" sz="2000" dirty="0" smtClean="0"/>
              <a:t>.</a:t>
            </a:r>
          </a:p>
          <a:p>
            <a:endParaRPr lang="en-US" sz="2000" dirty="0" smtClean="0"/>
          </a:p>
          <a:p>
            <a:r>
              <a:rPr lang="en-US" sz="2000" dirty="0" smtClean="0"/>
              <a:t> </a:t>
            </a:r>
            <a:r>
              <a:rPr lang="en-US" sz="2000" dirty="0" err="1" smtClean="0"/>
              <a:t>Ky</a:t>
            </a:r>
            <a:r>
              <a:rPr lang="en-US" sz="2000" dirty="0" smtClean="0"/>
              <a:t> </a:t>
            </a:r>
            <a:r>
              <a:rPr lang="en-US" sz="2000" dirty="0" err="1" smtClean="0"/>
              <a:t>fakt</a:t>
            </a:r>
            <a:r>
              <a:rPr lang="en-US" sz="2000" dirty="0" smtClean="0"/>
              <a:t> </a:t>
            </a:r>
            <a:r>
              <a:rPr lang="en-US" sz="2000" dirty="0" err="1" smtClean="0"/>
              <a:t>nuk</a:t>
            </a:r>
            <a:r>
              <a:rPr lang="en-US" sz="2000" dirty="0" smtClean="0"/>
              <a:t> </a:t>
            </a:r>
            <a:r>
              <a:rPr lang="en-US" sz="2000" dirty="0" err="1" smtClean="0"/>
              <a:t>besoj</a:t>
            </a:r>
            <a:r>
              <a:rPr lang="en-US" sz="2000" dirty="0" smtClean="0"/>
              <a:t> se </a:t>
            </a:r>
            <a:r>
              <a:rPr lang="en-US" sz="2000" dirty="0" err="1" smtClean="0"/>
              <a:t>më</a:t>
            </a:r>
            <a:r>
              <a:rPr lang="en-US" sz="2000" dirty="0" smtClean="0"/>
              <a:t> </a:t>
            </a:r>
            <a:r>
              <a:rPr lang="en-US" sz="2000" dirty="0" err="1" smtClean="0"/>
              <a:t>pengon</a:t>
            </a:r>
            <a:r>
              <a:rPr lang="en-US" sz="2000" dirty="0" smtClean="0"/>
              <a:t> </a:t>
            </a:r>
            <a:r>
              <a:rPr lang="en-US" sz="2000" dirty="0" err="1" smtClean="0"/>
              <a:t>të</a:t>
            </a:r>
            <a:r>
              <a:rPr lang="en-US" sz="2000" dirty="0" smtClean="0"/>
              <a:t> </a:t>
            </a:r>
            <a:r>
              <a:rPr lang="en-US" sz="2000" dirty="0" err="1" smtClean="0"/>
              <a:t>bëj</a:t>
            </a:r>
            <a:r>
              <a:rPr lang="en-US" sz="2000" dirty="0" smtClean="0"/>
              <a:t> </a:t>
            </a:r>
            <a:r>
              <a:rPr lang="en-US" sz="2000" dirty="0" err="1" smtClean="0"/>
              <a:t>përpjekje</a:t>
            </a:r>
            <a:r>
              <a:rPr lang="en-US" sz="2000" dirty="0" smtClean="0"/>
              <a:t> </a:t>
            </a:r>
            <a:r>
              <a:rPr lang="en-US" sz="2000" dirty="0" err="1" smtClean="0"/>
              <a:t>modeste</a:t>
            </a:r>
            <a:r>
              <a:rPr lang="en-US" sz="2000" dirty="0" smtClean="0"/>
              <a:t> </a:t>
            </a:r>
            <a:r>
              <a:rPr lang="en-US" sz="2000" dirty="0" err="1" smtClean="0"/>
              <a:t>në</a:t>
            </a:r>
            <a:r>
              <a:rPr lang="en-US" sz="2000" dirty="0" smtClean="0"/>
              <a:t> </a:t>
            </a:r>
            <a:r>
              <a:rPr lang="en-US" sz="2000" dirty="0" err="1" smtClean="0"/>
              <a:t>ndihmë</a:t>
            </a:r>
            <a:r>
              <a:rPr lang="en-US" sz="2000" dirty="0" smtClean="0"/>
              <a:t> </a:t>
            </a:r>
            <a:r>
              <a:rPr lang="en-US" sz="2000" dirty="0" err="1" smtClean="0"/>
              <a:t>të</a:t>
            </a:r>
            <a:r>
              <a:rPr lang="en-US" sz="2000" dirty="0" smtClean="0"/>
              <a:t> </a:t>
            </a:r>
            <a:r>
              <a:rPr lang="en-US" sz="2000" dirty="0" err="1" smtClean="0"/>
              <a:t>orjentimit</a:t>
            </a:r>
            <a:r>
              <a:rPr lang="en-US" sz="2000" dirty="0" smtClean="0"/>
              <a:t> </a:t>
            </a:r>
            <a:r>
              <a:rPr lang="en-US" sz="2000" dirty="0" err="1" smtClean="0"/>
              <a:t>të</a:t>
            </a:r>
            <a:r>
              <a:rPr lang="en-US" sz="2000" dirty="0" smtClean="0"/>
              <a:t> </a:t>
            </a:r>
            <a:r>
              <a:rPr lang="en-US" sz="2000" dirty="0" err="1" smtClean="0"/>
              <a:t>mentaliteteve</a:t>
            </a:r>
            <a:r>
              <a:rPr lang="en-US" sz="2000" dirty="0" smtClean="0"/>
              <a:t> </a:t>
            </a:r>
            <a:r>
              <a:rPr lang="en-US" sz="2000" dirty="0" err="1" smtClean="0"/>
              <a:t>shoqërore</a:t>
            </a:r>
            <a:r>
              <a:rPr lang="en-US" sz="2000" dirty="0" smtClean="0"/>
              <a:t> </a:t>
            </a:r>
            <a:r>
              <a:rPr lang="en-US" sz="2000" dirty="0" err="1" smtClean="0"/>
              <a:t>në</a:t>
            </a:r>
            <a:r>
              <a:rPr lang="en-US" sz="2000" dirty="0" smtClean="0"/>
              <a:t> </a:t>
            </a:r>
            <a:r>
              <a:rPr lang="en-US" sz="2000" dirty="0" err="1" smtClean="0"/>
              <a:t>arsimin</a:t>
            </a:r>
            <a:r>
              <a:rPr lang="en-US" sz="2000" dirty="0" smtClean="0"/>
              <a:t> </a:t>
            </a:r>
            <a:r>
              <a:rPr lang="en-US" sz="2000" dirty="0" err="1" smtClean="0"/>
              <a:t>tonë</a:t>
            </a:r>
            <a:r>
              <a:rPr lang="en-US" sz="2000" dirty="0" smtClean="0"/>
              <a:t>.</a:t>
            </a:r>
          </a:p>
          <a:p>
            <a:endParaRPr lang="en-US" sz="2000" dirty="0" smtClean="0"/>
          </a:p>
          <a:p>
            <a:r>
              <a:rPr lang="en-US" sz="2000" dirty="0" smtClean="0"/>
              <a:t> </a:t>
            </a:r>
            <a:r>
              <a:rPr lang="en-US" sz="2000" dirty="0" err="1" smtClean="0"/>
              <a:t>Në</a:t>
            </a:r>
            <a:r>
              <a:rPr lang="en-US" sz="2000" dirty="0" smtClean="0"/>
              <a:t> </a:t>
            </a:r>
            <a:r>
              <a:rPr lang="en-US" sz="2000" dirty="0" err="1" smtClean="0"/>
              <a:t>qoftëse</a:t>
            </a:r>
            <a:r>
              <a:rPr lang="en-US" sz="2000" dirty="0" smtClean="0"/>
              <a:t> </a:t>
            </a:r>
            <a:r>
              <a:rPr lang="en-US" sz="2000" dirty="0" err="1" smtClean="0"/>
              <a:t>edukatorët</a:t>
            </a:r>
            <a:r>
              <a:rPr lang="en-US" sz="2000" dirty="0" smtClean="0"/>
              <a:t> </a:t>
            </a:r>
            <a:r>
              <a:rPr lang="en-US" sz="2000" dirty="0" err="1" smtClean="0"/>
              <a:t>shqiptarë</a:t>
            </a:r>
            <a:r>
              <a:rPr lang="en-US" sz="2000" dirty="0" smtClean="0"/>
              <a:t>, do </a:t>
            </a:r>
            <a:r>
              <a:rPr lang="en-US" sz="2000" dirty="0" err="1" smtClean="0"/>
              <a:t>të</a:t>
            </a:r>
            <a:r>
              <a:rPr lang="en-US" sz="2000" dirty="0" smtClean="0"/>
              <a:t> </a:t>
            </a:r>
            <a:r>
              <a:rPr lang="en-US" sz="2000" dirty="0" err="1" smtClean="0"/>
              <a:t>arrinin</a:t>
            </a:r>
            <a:r>
              <a:rPr lang="en-US" sz="2000" dirty="0" smtClean="0"/>
              <a:t> </a:t>
            </a:r>
            <a:r>
              <a:rPr lang="en-US" sz="2000" dirty="0" err="1" smtClean="0"/>
              <a:t>të</a:t>
            </a:r>
            <a:r>
              <a:rPr lang="en-US" sz="2000" dirty="0" smtClean="0"/>
              <a:t> </a:t>
            </a:r>
            <a:r>
              <a:rPr lang="en-US" sz="2000" dirty="0" err="1" smtClean="0"/>
              <a:t>merrnin</a:t>
            </a:r>
            <a:r>
              <a:rPr lang="en-US" sz="2000" dirty="0" smtClean="0"/>
              <a:t> </a:t>
            </a:r>
            <a:r>
              <a:rPr lang="en-US" sz="2000" dirty="0" err="1" smtClean="0"/>
              <a:t>më</a:t>
            </a:r>
            <a:r>
              <a:rPr lang="en-US" sz="2000" dirty="0" smtClean="0"/>
              <a:t> </a:t>
            </a:r>
            <a:r>
              <a:rPr lang="en-US" sz="2000" dirty="0" err="1" smtClean="0"/>
              <a:t>dendur</a:t>
            </a:r>
            <a:r>
              <a:rPr lang="en-US" sz="2000" dirty="0" smtClean="0"/>
              <a:t> </a:t>
            </a:r>
            <a:r>
              <a:rPr lang="en-US" sz="2000" dirty="0" err="1" smtClean="0"/>
              <a:t>përgjegjësi</a:t>
            </a:r>
            <a:r>
              <a:rPr lang="en-US" sz="2000" dirty="0" smtClean="0"/>
              <a:t> </a:t>
            </a:r>
            <a:r>
              <a:rPr lang="en-US" sz="2000" dirty="0" err="1" smtClean="0"/>
              <a:t>të</a:t>
            </a:r>
            <a:r>
              <a:rPr lang="en-US" sz="2000" dirty="0" smtClean="0"/>
              <a:t> </a:t>
            </a:r>
            <a:r>
              <a:rPr lang="en-US" sz="2000" dirty="0" err="1" smtClean="0"/>
              <a:t>tilla</a:t>
            </a:r>
            <a:r>
              <a:rPr lang="en-US" sz="2000" dirty="0" smtClean="0"/>
              <a:t>, </a:t>
            </a:r>
            <a:r>
              <a:rPr lang="en-US" sz="2000" dirty="0" err="1" smtClean="0"/>
              <a:t>atëhere</a:t>
            </a:r>
            <a:r>
              <a:rPr lang="en-US" sz="2000" dirty="0" smtClean="0"/>
              <a:t> do </a:t>
            </a:r>
            <a:r>
              <a:rPr lang="en-US" sz="2000" dirty="0" err="1" smtClean="0"/>
              <a:t>të</a:t>
            </a:r>
            <a:r>
              <a:rPr lang="en-US" sz="2000" dirty="0" smtClean="0"/>
              <a:t> </a:t>
            </a:r>
            <a:r>
              <a:rPr lang="en-US" sz="2000" dirty="0" err="1" smtClean="0"/>
              <a:t>vërenim</a:t>
            </a:r>
            <a:r>
              <a:rPr lang="en-US" sz="2000" dirty="0" smtClean="0"/>
              <a:t> </a:t>
            </a:r>
            <a:r>
              <a:rPr lang="en-US" sz="2000" dirty="0" err="1" smtClean="0"/>
              <a:t>hapa</a:t>
            </a:r>
            <a:r>
              <a:rPr lang="en-US" sz="2000" dirty="0" smtClean="0"/>
              <a:t> </a:t>
            </a:r>
            <a:r>
              <a:rPr lang="en-US" sz="2000" dirty="0" err="1" smtClean="0"/>
              <a:t>të</a:t>
            </a:r>
            <a:r>
              <a:rPr lang="en-US" sz="2000" dirty="0" smtClean="0"/>
              <a:t> </a:t>
            </a:r>
            <a:r>
              <a:rPr lang="en-US" sz="2000" dirty="0" err="1" smtClean="0"/>
              <a:t>sigurt</a:t>
            </a:r>
            <a:r>
              <a:rPr lang="en-US" sz="2000" dirty="0" smtClean="0"/>
              <a:t> </a:t>
            </a:r>
            <a:r>
              <a:rPr lang="en-US" sz="2000" dirty="0" err="1" smtClean="0"/>
              <a:t>në</a:t>
            </a:r>
            <a:r>
              <a:rPr lang="en-US" sz="2000" dirty="0" smtClean="0"/>
              <a:t> </a:t>
            </a:r>
            <a:r>
              <a:rPr lang="en-US" sz="2000" dirty="0" err="1" smtClean="0"/>
              <a:t>integrimin</a:t>
            </a:r>
            <a:r>
              <a:rPr lang="en-US" sz="2000" dirty="0" smtClean="0"/>
              <a:t> e </a:t>
            </a:r>
            <a:r>
              <a:rPr lang="en-US" sz="2000" dirty="0" err="1" smtClean="0"/>
              <a:t>shoqërisë</a:t>
            </a:r>
            <a:r>
              <a:rPr lang="en-US" sz="2000" dirty="0" smtClean="0"/>
              <a:t> </a:t>
            </a:r>
            <a:r>
              <a:rPr lang="en-US" sz="2000" dirty="0" err="1" smtClean="0"/>
              <a:t>shqiptare</a:t>
            </a:r>
            <a:r>
              <a:rPr lang="en-US" sz="2000" dirty="0" smtClean="0"/>
              <a:t> me  </a:t>
            </a:r>
            <a:r>
              <a:rPr lang="en-US" sz="2000" dirty="0" err="1" smtClean="0"/>
              <a:t>komunitetin</a:t>
            </a:r>
            <a:r>
              <a:rPr lang="en-US" sz="2000" dirty="0" smtClean="0"/>
              <a:t> </a:t>
            </a:r>
            <a:r>
              <a:rPr lang="en-US" sz="2000" dirty="0" err="1" smtClean="0"/>
              <a:t>evropian</a:t>
            </a:r>
            <a:r>
              <a:rPr lang="en-US" sz="2000" dirty="0" smtClean="0"/>
              <a:t>.</a:t>
            </a:r>
            <a:endParaRPr lang="en-US" sz="20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09600"/>
            <a:ext cx="8229600" cy="5334000"/>
          </a:xfrm>
        </p:spPr>
        <p:txBody>
          <a:bodyPr>
            <a:normAutofit/>
          </a:bodyPr>
          <a:lstStyle/>
          <a:p>
            <a:r>
              <a:rPr lang="en-US" dirty="0" err="1" smtClean="0">
                <a:solidFill>
                  <a:srgbClr val="FF0000"/>
                </a:solidFill>
              </a:rPr>
              <a:t>Punimi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është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ndarë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në</a:t>
            </a:r>
            <a:r>
              <a:rPr lang="en-US" dirty="0" smtClean="0">
                <a:solidFill>
                  <a:srgbClr val="FF0000"/>
                </a:solidFill>
              </a:rPr>
              <a:t> 3 </a:t>
            </a:r>
            <a:r>
              <a:rPr lang="en-US" dirty="0" err="1" smtClean="0">
                <a:solidFill>
                  <a:srgbClr val="FF0000"/>
                </a:solidFill>
              </a:rPr>
              <a:t>kapituj</a:t>
            </a:r>
            <a:r>
              <a:rPr lang="en-US" dirty="0" smtClean="0">
                <a:solidFill>
                  <a:srgbClr val="FF0000"/>
                </a:solidFill>
              </a:rPr>
              <a:t>:</a:t>
            </a:r>
            <a:endParaRPr lang="en-CA" b="1" u="sng" dirty="0" smtClean="0"/>
          </a:p>
          <a:p>
            <a:pPr>
              <a:buFont typeface="Wingdings" pitchFamily="2" charset="2"/>
              <a:buChar char="ü"/>
            </a:pPr>
            <a:r>
              <a:rPr lang="en-CA" sz="2000" u="sng" dirty="0" err="1" smtClean="0"/>
              <a:t>Abstrakti</a:t>
            </a:r>
            <a:endParaRPr lang="en-CA" sz="2000" u="sng" dirty="0" smtClean="0"/>
          </a:p>
          <a:p>
            <a:pPr>
              <a:buFont typeface="Wingdings" pitchFamily="2" charset="2"/>
              <a:buChar char="ü"/>
            </a:pPr>
            <a:r>
              <a:rPr lang="en-CA" sz="2000" u="sng" dirty="0" err="1" smtClean="0"/>
              <a:t>Mirënjohja</a:t>
            </a:r>
            <a:endParaRPr lang="en-CA" sz="2000" u="sng" dirty="0" smtClean="0"/>
          </a:p>
          <a:p>
            <a:pPr>
              <a:buFont typeface="Wingdings" pitchFamily="2" charset="2"/>
              <a:buChar char="ü"/>
            </a:pPr>
            <a:r>
              <a:rPr lang="en-CA" sz="2000" u="sng" dirty="0" err="1" smtClean="0"/>
              <a:t>Hyrje</a:t>
            </a:r>
            <a:endParaRPr lang="en-CA" sz="2000" u="sng" dirty="0" smtClean="0"/>
          </a:p>
          <a:p>
            <a:pPr>
              <a:buFont typeface="Wingdings" pitchFamily="2" charset="2"/>
              <a:buChar char="ü"/>
            </a:pPr>
            <a:r>
              <a:rPr lang="en-CA" sz="2000" u="sng" dirty="0" err="1" smtClean="0"/>
              <a:t>Vështrim</a:t>
            </a:r>
            <a:r>
              <a:rPr lang="en-CA" sz="2000" u="sng" dirty="0" smtClean="0"/>
              <a:t> </a:t>
            </a:r>
            <a:r>
              <a:rPr lang="en-CA" sz="2000" u="sng" dirty="0" err="1" smtClean="0"/>
              <a:t>i</a:t>
            </a:r>
            <a:r>
              <a:rPr lang="en-CA" sz="2000" u="sng" dirty="0" smtClean="0"/>
              <a:t> </a:t>
            </a:r>
            <a:r>
              <a:rPr lang="en-CA" sz="2000" u="sng" dirty="0" err="1" smtClean="0"/>
              <a:t>shkurtër</a:t>
            </a:r>
            <a:r>
              <a:rPr lang="en-CA" sz="2000" u="sng" dirty="0" smtClean="0"/>
              <a:t> </a:t>
            </a:r>
            <a:r>
              <a:rPr lang="en-CA" sz="2000" u="sng" dirty="0" err="1" smtClean="0"/>
              <a:t>historik</a:t>
            </a:r>
            <a:endParaRPr lang="en-CA" sz="2000" u="sng" dirty="0" smtClean="0"/>
          </a:p>
          <a:p>
            <a:pPr>
              <a:buNone/>
            </a:pPr>
            <a:r>
              <a:rPr lang="sq-AL" sz="2000" u="sng" dirty="0" smtClean="0"/>
              <a:t>Kapitulli </a:t>
            </a:r>
            <a:r>
              <a:rPr lang="sq-AL" sz="2000" u="sng" dirty="0"/>
              <a:t>I</a:t>
            </a:r>
            <a:endParaRPr lang="en-US" sz="2000" u="sng" dirty="0"/>
          </a:p>
          <a:p>
            <a:r>
              <a:rPr lang="en-CA" sz="2000" dirty="0" err="1" smtClean="0"/>
              <a:t>Aktualiteti</a:t>
            </a:r>
            <a:r>
              <a:rPr lang="en-CA" sz="2000" dirty="0" smtClean="0"/>
              <a:t> </a:t>
            </a:r>
            <a:r>
              <a:rPr lang="en-CA" sz="2000" dirty="0" err="1" smtClean="0"/>
              <a:t>shqiptar</a:t>
            </a:r>
            <a:r>
              <a:rPr lang="en-CA" sz="2000" dirty="0" smtClean="0"/>
              <a:t> ( 7 </a:t>
            </a:r>
            <a:r>
              <a:rPr lang="en-CA" sz="2000" dirty="0" err="1" smtClean="0"/>
              <a:t>tema</a:t>
            </a:r>
            <a:r>
              <a:rPr lang="en-CA" sz="2000" dirty="0" smtClean="0"/>
              <a:t> )</a:t>
            </a:r>
            <a:endParaRPr lang="en-US" sz="2000" dirty="0"/>
          </a:p>
          <a:p>
            <a:pPr>
              <a:buNone/>
            </a:pPr>
            <a:r>
              <a:rPr lang="sq-AL" sz="2000" u="sng" dirty="0"/>
              <a:t>Kapitulli II</a:t>
            </a:r>
            <a:endParaRPr lang="en-US" sz="2000" u="sng" dirty="0"/>
          </a:p>
          <a:p>
            <a:r>
              <a:rPr lang="en-CA" sz="2000" dirty="0" err="1" smtClean="0"/>
              <a:t>Kontributi</a:t>
            </a:r>
            <a:r>
              <a:rPr lang="en-CA" sz="2000" dirty="0" smtClean="0"/>
              <a:t> </a:t>
            </a:r>
            <a:r>
              <a:rPr lang="en-CA" sz="2000" dirty="0" err="1" smtClean="0"/>
              <a:t>i</a:t>
            </a:r>
            <a:r>
              <a:rPr lang="en-CA" sz="2000" dirty="0" smtClean="0"/>
              <a:t> </a:t>
            </a:r>
            <a:r>
              <a:rPr lang="en-CA" sz="2000" dirty="0" err="1" smtClean="0"/>
              <a:t>aktorëve</a:t>
            </a:r>
            <a:r>
              <a:rPr lang="en-CA" sz="2000" dirty="0" smtClean="0"/>
              <a:t> </a:t>
            </a:r>
            <a:r>
              <a:rPr lang="en-CA" sz="2000" dirty="0" err="1" smtClean="0"/>
              <a:t>në</a:t>
            </a:r>
            <a:r>
              <a:rPr lang="en-CA" sz="2000" dirty="0" smtClean="0"/>
              <a:t> </a:t>
            </a:r>
            <a:r>
              <a:rPr lang="en-CA" sz="2000" dirty="0" err="1" smtClean="0"/>
              <a:t>arsim</a:t>
            </a:r>
            <a:r>
              <a:rPr lang="en-CA" sz="2000" dirty="0" smtClean="0"/>
              <a:t>  ( 7 </a:t>
            </a:r>
            <a:r>
              <a:rPr lang="en-CA" sz="2000" dirty="0" err="1" smtClean="0"/>
              <a:t>tema</a:t>
            </a:r>
            <a:r>
              <a:rPr lang="en-CA" sz="2000" dirty="0" smtClean="0"/>
              <a:t> )</a:t>
            </a:r>
            <a:endParaRPr lang="en-US" sz="2000" dirty="0"/>
          </a:p>
          <a:p>
            <a:pPr>
              <a:buNone/>
            </a:pPr>
            <a:r>
              <a:rPr lang="sq-AL" sz="2000" u="sng" dirty="0"/>
              <a:t>Kapitulli III </a:t>
            </a:r>
            <a:endParaRPr lang="en-US" sz="2000" u="sng" dirty="0"/>
          </a:p>
          <a:p>
            <a:r>
              <a:rPr lang="en-CA" sz="2000" dirty="0" err="1" smtClean="0"/>
              <a:t>Vështirësi</a:t>
            </a:r>
            <a:r>
              <a:rPr lang="en-CA" sz="2000" dirty="0" smtClean="0"/>
              <a:t> </a:t>
            </a:r>
            <a:r>
              <a:rPr lang="en-CA" sz="2000" dirty="0" err="1" smtClean="0"/>
              <a:t>të</a:t>
            </a:r>
            <a:r>
              <a:rPr lang="en-CA" sz="2000" dirty="0" smtClean="0"/>
              <a:t> </a:t>
            </a:r>
            <a:r>
              <a:rPr lang="en-CA" sz="2000" dirty="0" err="1" smtClean="0"/>
              <a:t>rritjes</a:t>
            </a:r>
            <a:r>
              <a:rPr lang="en-CA" sz="2000" dirty="0" smtClean="0"/>
              <a:t> </a:t>
            </a:r>
            <a:r>
              <a:rPr lang="en-CA" sz="2000" dirty="0" err="1" smtClean="0"/>
              <a:t>dhe</a:t>
            </a:r>
            <a:r>
              <a:rPr lang="en-CA" sz="2000" dirty="0" smtClean="0"/>
              <a:t> </a:t>
            </a:r>
            <a:r>
              <a:rPr lang="en-CA" sz="2000" dirty="0" err="1" smtClean="0"/>
              <a:t>të</a:t>
            </a:r>
            <a:r>
              <a:rPr lang="en-CA" sz="2000" dirty="0" smtClean="0"/>
              <a:t> </a:t>
            </a:r>
            <a:r>
              <a:rPr lang="en-CA" sz="2000" dirty="0" err="1" smtClean="0"/>
              <a:t>zhvillimit</a:t>
            </a:r>
            <a:r>
              <a:rPr lang="en-CA" sz="2000" dirty="0" smtClean="0"/>
              <a:t> ( 6 </a:t>
            </a:r>
            <a:r>
              <a:rPr lang="en-CA" sz="2000" dirty="0" err="1" smtClean="0"/>
              <a:t>tema</a:t>
            </a:r>
            <a:r>
              <a:rPr lang="en-CA" sz="2000" dirty="0" smtClean="0"/>
              <a:t> )</a:t>
            </a:r>
            <a:endParaRPr lang="en-US" sz="2000" dirty="0"/>
          </a:p>
          <a:p>
            <a:pPr>
              <a:buFont typeface="Wingdings" pitchFamily="2" charset="2"/>
              <a:buChar char="ü"/>
            </a:pPr>
            <a:r>
              <a:rPr lang="en-US" sz="2000" dirty="0" err="1" smtClean="0"/>
              <a:t>Analiza</a:t>
            </a:r>
            <a:r>
              <a:rPr lang="en-US" sz="2000" dirty="0" smtClean="0"/>
              <a:t> </a:t>
            </a:r>
            <a:r>
              <a:rPr lang="en-US" sz="2000" dirty="0" err="1" smtClean="0"/>
              <a:t>dhe</a:t>
            </a:r>
            <a:r>
              <a:rPr lang="en-US" sz="2000" dirty="0" smtClean="0"/>
              <a:t> </a:t>
            </a:r>
            <a:r>
              <a:rPr lang="en-US" sz="2000" dirty="0" err="1" smtClean="0"/>
              <a:t>sugjerime</a:t>
            </a:r>
            <a:endParaRPr lang="en-US" sz="2000" dirty="0" smtClean="0"/>
          </a:p>
          <a:p>
            <a:pPr>
              <a:buFont typeface="Wingdings" pitchFamily="2" charset="2"/>
              <a:buChar char="ü"/>
            </a:pPr>
            <a:r>
              <a:rPr lang="en-US" sz="2000" dirty="0" err="1" smtClean="0"/>
              <a:t>Konkluzione</a:t>
            </a:r>
            <a:endParaRPr lang="en-US" sz="2000" dirty="0" smtClean="0"/>
          </a:p>
          <a:p>
            <a:pPr>
              <a:buFont typeface="Wingdings" pitchFamily="2" charset="2"/>
              <a:buChar char="ü"/>
            </a:pPr>
            <a:r>
              <a:rPr lang="en-US" sz="2000" dirty="0" err="1" smtClean="0"/>
              <a:t>Bibliografia</a:t>
            </a:r>
            <a:endParaRPr lang="en-US" sz="2000" dirty="0"/>
          </a:p>
          <a:p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685800"/>
            <a:ext cx="8229600" cy="5257800"/>
          </a:xfrm>
        </p:spPr>
        <p:txBody>
          <a:bodyPr>
            <a:normAutofit/>
          </a:bodyPr>
          <a:lstStyle/>
          <a:p>
            <a:r>
              <a:rPr lang="en-US" sz="2000" dirty="0" err="1" smtClean="0"/>
              <a:t>Për</a:t>
            </a:r>
            <a:r>
              <a:rPr lang="en-US" sz="2000" dirty="0" smtClean="0"/>
              <a:t> </a:t>
            </a:r>
            <a:r>
              <a:rPr lang="en-US" sz="2000" dirty="0" err="1" smtClean="0"/>
              <a:t>trajtimin</a:t>
            </a:r>
            <a:r>
              <a:rPr lang="en-US" sz="2000" dirty="0" smtClean="0"/>
              <a:t> me </a:t>
            </a:r>
            <a:r>
              <a:rPr lang="en-US" sz="2000" dirty="0" err="1" smtClean="0"/>
              <a:t>efikasitet</a:t>
            </a:r>
            <a:r>
              <a:rPr lang="en-US" sz="2000" dirty="0" smtClean="0"/>
              <a:t> </a:t>
            </a:r>
            <a:r>
              <a:rPr lang="en-US" sz="2000" dirty="0" err="1" smtClean="0"/>
              <a:t>të</a:t>
            </a:r>
            <a:r>
              <a:rPr lang="en-US" sz="2000" dirty="0" smtClean="0"/>
              <a:t> </a:t>
            </a:r>
            <a:r>
              <a:rPr lang="en-US" sz="2000" dirty="0" err="1" smtClean="0"/>
              <a:t>temës</a:t>
            </a:r>
            <a:r>
              <a:rPr lang="en-US" sz="2000" dirty="0" smtClean="0"/>
              <a:t> </a:t>
            </a:r>
            <a:r>
              <a:rPr lang="en-US" sz="2000" dirty="0" err="1" smtClean="0"/>
              <a:t>janë</a:t>
            </a:r>
            <a:r>
              <a:rPr lang="en-US" sz="2000" dirty="0" smtClean="0"/>
              <a:t> </a:t>
            </a:r>
            <a:r>
              <a:rPr lang="en-US" sz="2000" dirty="0" err="1" smtClean="0"/>
              <a:t>analizuar</a:t>
            </a:r>
            <a:r>
              <a:rPr lang="en-US" sz="2000" dirty="0" smtClean="0"/>
              <a:t> </a:t>
            </a:r>
            <a:r>
              <a:rPr lang="en-US" sz="2000" dirty="0" err="1" smtClean="0"/>
              <a:t>të</a:t>
            </a:r>
            <a:r>
              <a:rPr lang="en-US" sz="2000" dirty="0" smtClean="0"/>
              <a:t> </a:t>
            </a:r>
            <a:r>
              <a:rPr lang="en-US" sz="2000" dirty="0" err="1" smtClean="0"/>
              <a:t>dhëna</a:t>
            </a:r>
            <a:r>
              <a:rPr lang="en-US" sz="2000" dirty="0" smtClean="0"/>
              <a:t> </a:t>
            </a:r>
            <a:r>
              <a:rPr lang="en-US" sz="2000" dirty="0" err="1" smtClean="0"/>
              <a:t>të</a:t>
            </a:r>
            <a:r>
              <a:rPr lang="en-US" sz="2000" dirty="0" smtClean="0"/>
              <a:t> </a:t>
            </a:r>
            <a:r>
              <a:rPr lang="en-US" sz="2000" dirty="0" err="1" smtClean="0"/>
              <a:t>nxjerra</a:t>
            </a:r>
            <a:r>
              <a:rPr lang="en-US" sz="2000" dirty="0" smtClean="0"/>
              <a:t> </a:t>
            </a:r>
            <a:r>
              <a:rPr lang="en-US" sz="2000" dirty="0" err="1" smtClean="0"/>
              <a:t>nga</a:t>
            </a:r>
            <a:r>
              <a:rPr lang="en-US" sz="2000" dirty="0" smtClean="0"/>
              <a:t> </a:t>
            </a:r>
            <a:r>
              <a:rPr lang="en-US" sz="2000" dirty="0" err="1" smtClean="0"/>
              <a:t>evidenca</a:t>
            </a:r>
            <a:r>
              <a:rPr lang="en-US" sz="2000" dirty="0" smtClean="0"/>
              <a:t> </a:t>
            </a:r>
            <a:r>
              <a:rPr lang="en-US" sz="2000" dirty="0" err="1" smtClean="0"/>
              <a:t>të</a:t>
            </a:r>
            <a:r>
              <a:rPr lang="en-US" sz="2000" dirty="0" smtClean="0"/>
              <a:t> </a:t>
            </a:r>
            <a:r>
              <a:rPr lang="en-US" sz="2000" dirty="0" err="1" smtClean="0"/>
              <a:t>shumta</a:t>
            </a:r>
            <a:r>
              <a:rPr lang="en-US" sz="2000" dirty="0" smtClean="0"/>
              <a:t> </a:t>
            </a:r>
            <a:r>
              <a:rPr lang="en-US" sz="2000" dirty="0" err="1" smtClean="0"/>
              <a:t>të</a:t>
            </a:r>
            <a:r>
              <a:rPr lang="en-US" sz="2000" dirty="0" smtClean="0"/>
              <a:t> </a:t>
            </a:r>
            <a:r>
              <a:rPr lang="en-US" sz="2000" dirty="0" err="1" smtClean="0"/>
              <a:t>notave</a:t>
            </a:r>
            <a:r>
              <a:rPr lang="en-US" sz="2000" dirty="0" smtClean="0"/>
              <a:t>. </a:t>
            </a:r>
            <a:r>
              <a:rPr lang="en-US" sz="2000" dirty="0" err="1" smtClean="0"/>
              <a:t>Në</a:t>
            </a:r>
            <a:r>
              <a:rPr lang="en-US" sz="2000" dirty="0" smtClean="0"/>
              <a:t> </a:t>
            </a:r>
            <a:r>
              <a:rPr lang="en-US" sz="2000" dirty="0" err="1" smtClean="0"/>
              <a:t>pamundësi</a:t>
            </a:r>
            <a:r>
              <a:rPr lang="en-US" sz="2000" dirty="0" smtClean="0"/>
              <a:t> </a:t>
            </a:r>
            <a:r>
              <a:rPr lang="en-US" sz="2000" dirty="0" err="1" smtClean="0"/>
              <a:t>për</a:t>
            </a:r>
            <a:r>
              <a:rPr lang="en-US" sz="2000" dirty="0" smtClean="0"/>
              <a:t> </a:t>
            </a:r>
            <a:r>
              <a:rPr lang="en-US" sz="2000" dirty="0" err="1" smtClean="0"/>
              <a:t>të</a:t>
            </a:r>
            <a:r>
              <a:rPr lang="en-US" sz="2000" dirty="0" smtClean="0"/>
              <a:t> </a:t>
            </a:r>
            <a:r>
              <a:rPr lang="en-US" sz="2000" dirty="0" err="1" smtClean="0"/>
              <a:t>pasqyruar</a:t>
            </a:r>
            <a:r>
              <a:rPr lang="en-US" sz="2000" dirty="0" smtClean="0"/>
              <a:t> </a:t>
            </a:r>
            <a:r>
              <a:rPr lang="en-US" sz="2000" dirty="0" err="1" smtClean="0"/>
              <a:t>këto</a:t>
            </a:r>
            <a:r>
              <a:rPr lang="en-US" sz="2000" dirty="0" smtClean="0"/>
              <a:t> </a:t>
            </a:r>
            <a:r>
              <a:rPr lang="en-US" sz="2000" dirty="0" err="1" smtClean="0"/>
              <a:t>evidenca</a:t>
            </a:r>
            <a:r>
              <a:rPr lang="en-US" sz="2000" dirty="0" smtClean="0"/>
              <a:t> </a:t>
            </a:r>
            <a:r>
              <a:rPr lang="en-US" sz="2000" dirty="0" err="1" smtClean="0"/>
              <a:t>është</a:t>
            </a:r>
            <a:r>
              <a:rPr lang="en-US" sz="2000" dirty="0" smtClean="0"/>
              <a:t> </a:t>
            </a:r>
            <a:r>
              <a:rPr lang="en-US" sz="2000" dirty="0" err="1" smtClean="0"/>
              <a:t>dhënë</a:t>
            </a:r>
            <a:r>
              <a:rPr lang="en-US" sz="2000" dirty="0" smtClean="0"/>
              <a:t> </a:t>
            </a:r>
            <a:r>
              <a:rPr lang="en-US" sz="2000" dirty="0" err="1" smtClean="0"/>
              <a:t>referenca</a:t>
            </a:r>
            <a:r>
              <a:rPr lang="en-US" sz="2000" dirty="0" smtClean="0"/>
              <a:t> e </a:t>
            </a:r>
            <a:r>
              <a:rPr lang="en-US" sz="2000" dirty="0" err="1" smtClean="0"/>
              <a:t>tyre</a:t>
            </a:r>
            <a:r>
              <a:rPr lang="en-US" sz="2000" dirty="0" smtClean="0"/>
              <a:t>.</a:t>
            </a:r>
          </a:p>
          <a:p>
            <a:r>
              <a:rPr lang="en-US" sz="2000" dirty="0" err="1" smtClean="0"/>
              <a:t>Realizimi</a:t>
            </a:r>
            <a:r>
              <a:rPr lang="en-US" sz="2000" dirty="0" smtClean="0"/>
              <a:t> </a:t>
            </a:r>
            <a:r>
              <a:rPr lang="en-US" sz="2000" dirty="0" err="1" smtClean="0"/>
              <a:t>i</a:t>
            </a:r>
            <a:r>
              <a:rPr lang="en-US" sz="2000" dirty="0" smtClean="0"/>
              <a:t> </a:t>
            </a:r>
            <a:r>
              <a:rPr lang="en-US" sz="2000" dirty="0" err="1" smtClean="0"/>
              <a:t>disa</a:t>
            </a:r>
            <a:r>
              <a:rPr lang="en-US" sz="2000" dirty="0" smtClean="0"/>
              <a:t> </a:t>
            </a:r>
            <a:r>
              <a:rPr lang="en-US" sz="2000" dirty="0" err="1" smtClean="0"/>
              <a:t>grafikëve</a:t>
            </a:r>
            <a:r>
              <a:rPr lang="en-US" sz="2000" dirty="0" smtClean="0"/>
              <a:t> </a:t>
            </a:r>
            <a:r>
              <a:rPr lang="en-US" sz="2000" dirty="0" err="1" smtClean="0"/>
              <a:t>besoj</a:t>
            </a:r>
            <a:r>
              <a:rPr lang="en-US" sz="2000" dirty="0" smtClean="0"/>
              <a:t> ka </a:t>
            </a:r>
            <a:r>
              <a:rPr lang="en-US" sz="2000" dirty="0" err="1" smtClean="0"/>
              <a:t>ndihmuar</a:t>
            </a:r>
            <a:r>
              <a:rPr lang="en-US" sz="2000" dirty="0" smtClean="0"/>
              <a:t> </a:t>
            </a:r>
            <a:r>
              <a:rPr lang="en-US" sz="2000" dirty="0" err="1" smtClean="0"/>
              <a:t>në</a:t>
            </a:r>
            <a:r>
              <a:rPr lang="en-US" sz="2000" dirty="0" smtClean="0"/>
              <a:t> </a:t>
            </a:r>
            <a:r>
              <a:rPr lang="en-US" sz="2000" dirty="0" err="1" smtClean="0"/>
              <a:t>krijimin</a:t>
            </a:r>
            <a:r>
              <a:rPr lang="en-US" sz="2000" dirty="0" smtClean="0"/>
              <a:t> e </a:t>
            </a:r>
            <a:r>
              <a:rPr lang="en-US" sz="2000" dirty="0" err="1" smtClean="0"/>
              <a:t>ideve</a:t>
            </a:r>
            <a:r>
              <a:rPr lang="en-US" sz="2000" dirty="0" smtClean="0"/>
              <a:t> </a:t>
            </a:r>
            <a:r>
              <a:rPr lang="en-US" sz="2000" dirty="0" err="1" smtClean="0"/>
              <a:t>për</a:t>
            </a:r>
            <a:r>
              <a:rPr lang="en-US" sz="2000" dirty="0" smtClean="0"/>
              <a:t> </a:t>
            </a:r>
            <a:r>
              <a:rPr lang="en-US" sz="2000" dirty="0" err="1" smtClean="0"/>
              <a:t>mundësitë</a:t>
            </a:r>
            <a:r>
              <a:rPr lang="en-US" sz="2000" dirty="0" smtClean="0"/>
              <a:t> </a:t>
            </a:r>
            <a:r>
              <a:rPr lang="en-US" sz="2000" dirty="0" err="1" smtClean="0"/>
              <a:t>që</a:t>
            </a:r>
            <a:r>
              <a:rPr lang="en-US" sz="2000" dirty="0" smtClean="0"/>
              <a:t> </a:t>
            </a:r>
            <a:r>
              <a:rPr lang="en-US" sz="2000" dirty="0" err="1" smtClean="0"/>
              <a:t>të</a:t>
            </a:r>
            <a:r>
              <a:rPr lang="en-US" sz="2000" dirty="0" smtClean="0"/>
              <a:t> </a:t>
            </a:r>
            <a:r>
              <a:rPr lang="en-US" sz="2000" dirty="0" err="1" smtClean="0"/>
              <a:t>lejon</a:t>
            </a:r>
            <a:r>
              <a:rPr lang="en-US" sz="2000" dirty="0" smtClean="0"/>
              <a:t> </a:t>
            </a:r>
            <a:r>
              <a:rPr lang="en-US" sz="2000" dirty="0" err="1" smtClean="0"/>
              <a:t>sistemi</a:t>
            </a:r>
            <a:r>
              <a:rPr lang="en-US" sz="2000" dirty="0" smtClean="0"/>
              <a:t> </a:t>
            </a:r>
            <a:r>
              <a:rPr lang="en-US" sz="2000" dirty="0" err="1" smtClean="0"/>
              <a:t>i</a:t>
            </a:r>
            <a:r>
              <a:rPr lang="en-US" sz="2000" dirty="0" smtClean="0"/>
              <a:t> </a:t>
            </a:r>
            <a:r>
              <a:rPr lang="en-US" sz="2000" dirty="0" err="1" smtClean="0"/>
              <a:t>vlerësimit</a:t>
            </a:r>
            <a:r>
              <a:rPr lang="en-US" sz="2000" dirty="0" smtClean="0"/>
              <a:t> </a:t>
            </a:r>
            <a:r>
              <a:rPr lang="en-US" sz="2000" dirty="0" err="1" smtClean="0"/>
              <a:t>në</a:t>
            </a:r>
            <a:r>
              <a:rPr lang="en-US" sz="2000" dirty="0" smtClean="0"/>
              <a:t> </a:t>
            </a:r>
            <a:r>
              <a:rPr lang="en-US" sz="2000" dirty="0" err="1" smtClean="0"/>
              <a:t>vendin</a:t>
            </a:r>
            <a:r>
              <a:rPr lang="en-US" sz="2000" dirty="0" smtClean="0"/>
              <a:t> </a:t>
            </a:r>
            <a:r>
              <a:rPr lang="en-US" sz="2000" dirty="0" err="1" smtClean="0"/>
              <a:t>tonë</a:t>
            </a:r>
            <a:r>
              <a:rPr lang="en-US" sz="2000" dirty="0" smtClean="0"/>
              <a:t>. </a:t>
            </a:r>
            <a:r>
              <a:rPr lang="en-US" sz="2000" dirty="0" err="1" smtClean="0"/>
              <a:t>Këta</a:t>
            </a:r>
            <a:r>
              <a:rPr lang="en-US" sz="2000" dirty="0" smtClean="0"/>
              <a:t> </a:t>
            </a:r>
            <a:r>
              <a:rPr lang="en-US" sz="2000" dirty="0" err="1" smtClean="0"/>
              <a:t>grafik</a:t>
            </a:r>
            <a:r>
              <a:rPr lang="en-US" sz="2000" dirty="0" smtClean="0"/>
              <a:t>, </a:t>
            </a:r>
            <a:r>
              <a:rPr lang="en-US" sz="2000" dirty="0" err="1" smtClean="0"/>
              <a:t>më</a:t>
            </a:r>
            <a:r>
              <a:rPr lang="en-US" sz="2000" dirty="0" smtClean="0"/>
              <a:t> </a:t>
            </a:r>
            <a:r>
              <a:rPr lang="en-US" sz="2000" dirty="0" err="1" smtClean="0"/>
              <a:t>lehtë</a:t>
            </a:r>
            <a:r>
              <a:rPr lang="en-US" sz="2000" dirty="0" smtClean="0"/>
              <a:t> se </a:t>
            </a:r>
            <a:r>
              <a:rPr lang="en-US" sz="2000" dirty="0" err="1" smtClean="0"/>
              <a:t>sa</a:t>
            </a:r>
            <a:r>
              <a:rPr lang="en-US" sz="2000" dirty="0" smtClean="0"/>
              <a:t> </a:t>
            </a:r>
            <a:r>
              <a:rPr lang="en-US" sz="2000" dirty="0" err="1" smtClean="0"/>
              <a:t>të</a:t>
            </a:r>
            <a:r>
              <a:rPr lang="en-US" sz="2000" dirty="0" smtClean="0"/>
              <a:t> </a:t>
            </a:r>
            <a:r>
              <a:rPr lang="en-US" sz="2000" dirty="0" err="1" smtClean="0"/>
              <a:t>dhënat</a:t>
            </a:r>
            <a:r>
              <a:rPr lang="en-US" sz="2000" dirty="0" smtClean="0"/>
              <a:t> e </a:t>
            </a:r>
            <a:r>
              <a:rPr lang="en-US" sz="2000" dirty="0" err="1" smtClean="0"/>
              <a:t>tabelave</a:t>
            </a:r>
            <a:r>
              <a:rPr lang="en-US" sz="2000" dirty="0" smtClean="0"/>
              <a:t>, </a:t>
            </a:r>
            <a:r>
              <a:rPr lang="en-US" sz="2000" dirty="0" err="1" smtClean="0"/>
              <a:t>krijojnë</a:t>
            </a:r>
            <a:r>
              <a:rPr lang="en-US" sz="2000" dirty="0" smtClean="0"/>
              <a:t> </a:t>
            </a:r>
            <a:r>
              <a:rPr lang="en-US" sz="2000" dirty="0" err="1" smtClean="0"/>
              <a:t>pasqyrimin</a:t>
            </a:r>
            <a:r>
              <a:rPr lang="en-US" sz="2000" dirty="0" smtClean="0"/>
              <a:t> </a:t>
            </a:r>
            <a:r>
              <a:rPr lang="en-US" sz="2000" dirty="0" err="1" smtClean="0"/>
              <a:t>në</a:t>
            </a:r>
            <a:r>
              <a:rPr lang="en-US" sz="2000" dirty="0" smtClean="0"/>
              <a:t> </a:t>
            </a:r>
            <a:r>
              <a:rPr lang="en-US" sz="2000" dirty="0" err="1" smtClean="0"/>
              <a:t>detaje</a:t>
            </a:r>
            <a:r>
              <a:rPr lang="en-US" sz="2000" dirty="0" smtClean="0"/>
              <a:t> </a:t>
            </a:r>
            <a:r>
              <a:rPr lang="en-US" sz="2000" dirty="0" err="1" smtClean="0"/>
              <a:t>të</a:t>
            </a:r>
            <a:r>
              <a:rPr lang="en-US" sz="2000" dirty="0" smtClean="0"/>
              <a:t> </a:t>
            </a:r>
            <a:r>
              <a:rPr lang="en-US" sz="2000" dirty="0" err="1" smtClean="0"/>
              <a:t>pozicioneve</a:t>
            </a:r>
            <a:r>
              <a:rPr lang="en-US" sz="2000" dirty="0" smtClean="0"/>
              <a:t> </a:t>
            </a:r>
            <a:r>
              <a:rPr lang="en-US" sz="2000" dirty="0" err="1" smtClean="0"/>
              <a:t>specifike</a:t>
            </a:r>
            <a:r>
              <a:rPr lang="en-US" sz="2000" dirty="0" smtClean="0"/>
              <a:t> </a:t>
            </a:r>
            <a:r>
              <a:rPr lang="en-US" sz="2000" dirty="0" err="1" smtClean="0"/>
              <a:t>që</a:t>
            </a:r>
            <a:r>
              <a:rPr lang="en-US" sz="2000" dirty="0" smtClean="0"/>
              <a:t> </a:t>
            </a:r>
            <a:r>
              <a:rPr lang="en-US" sz="2000" dirty="0" err="1" smtClean="0"/>
              <a:t>krijohen</a:t>
            </a:r>
            <a:r>
              <a:rPr lang="en-US" sz="2000" dirty="0" smtClean="0"/>
              <a:t> midis </a:t>
            </a:r>
            <a:r>
              <a:rPr lang="en-US" sz="2000" dirty="0" err="1" smtClean="0"/>
              <a:t>mësuesve</a:t>
            </a:r>
            <a:r>
              <a:rPr lang="en-US" sz="2000" dirty="0" smtClean="0"/>
              <a:t> </a:t>
            </a:r>
            <a:r>
              <a:rPr lang="en-US" sz="2000" dirty="0" err="1" smtClean="0"/>
              <a:t>dhe</a:t>
            </a:r>
            <a:r>
              <a:rPr lang="en-US" sz="2000" dirty="0" smtClean="0"/>
              <a:t> </a:t>
            </a:r>
            <a:r>
              <a:rPr lang="en-US" sz="2000" dirty="0" err="1" smtClean="0"/>
              <a:t>nxënësve</a:t>
            </a:r>
            <a:r>
              <a:rPr lang="en-US" sz="2000" dirty="0" smtClean="0"/>
              <a:t> </a:t>
            </a:r>
            <a:r>
              <a:rPr lang="en-US" sz="2000" dirty="0" err="1" smtClean="0"/>
              <a:t>në</a:t>
            </a:r>
            <a:r>
              <a:rPr lang="en-US" sz="2000" dirty="0" smtClean="0"/>
              <a:t> </a:t>
            </a:r>
            <a:r>
              <a:rPr lang="en-US" sz="2000" dirty="0" err="1" smtClean="0"/>
              <a:t>lëndë</a:t>
            </a:r>
            <a:r>
              <a:rPr lang="en-US" sz="2000" dirty="0" smtClean="0"/>
              <a:t> </a:t>
            </a:r>
            <a:r>
              <a:rPr lang="en-US" sz="2000" dirty="0" err="1" smtClean="0"/>
              <a:t>të</a:t>
            </a:r>
            <a:r>
              <a:rPr lang="en-US" sz="2000" dirty="0" smtClean="0"/>
              <a:t> </a:t>
            </a:r>
            <a:r>
              <a:rPr lang="en-US" sz="2000" dirty="0" err="1" smtClean="0"/>
              <a:t>ndryshme</a:t>
            </a:r>
            <a:r>
              <a:rPr lang="en-US" sz="2000" dirty="0" smtClean="0"/>
              <a:t> </a:t>
            </a:r>
            <a:r>
              <a:rPr lang="en-US" sz="2000" dirty="0" err="1" smtClean="0"/>
              <a:t>shkollore</a:t>
            </a:r>
            <a:r>
              <a:rPr lang="en-US" sz="2000" dirty="0" smtClean="0"/>
              <a:t>.</a:t>
            </a:r>
          </a:p>
          <a:p>
            <a:r>
              <a:rPr lang="en-US" sz="2000" dirty="0" err="1" smtClean="0"/>
              <a:t>Literatura</a:t>
            </a:r>
            <a:r>
              <a:rPr lang="en-US" sz="2000" dirty="0" smtClean="0"/>
              <a:t> </a:t>
            </a:r>
            <a:r>
              <a:rPr lang="en-US" sz="2000" dirty="0" err="1" smtClean="0"/>
              <a:t>që</a:t>
            </a:r>
            <a:r>
              <a:rPr lang="en-US" sz="2000" dirty="0" smtClean="0"/>
              <a:t> </a:t>
            </a:r>
            <a:r>
              <a:rPr lang="en-US" sz="2000" dirty="0" err="1" smtClean="0"/>
              <a:t>më</a:t>
            </a:r>
            <a:r>
              <a:rPr lang="en-US" sz="2000" dirty="0" smtClean="0"/>
              <a:t> </a:t>
            </a:r>
            <a:r>
              <a:rPr lang="en-US" sz="2000" dirty="0" err="1" smtClean="0"/>
              <a:t>është</a:t>
            </a:r>
            <a:r>
              <a:rPr lang="en-US" sz="2000" dirty="0" smtClean="0"/>
              <a:t> </a:t>
            </a:r>
            <a:r>
              <a:rPr lang="en-US" sz="2000" dirty="0" err="1" smtClean="0"/>
              <a:t>dashur</a:t>
            </a:r>
            <a:r>
              <a:rPr lang="en-US" sz="2000" dirty="0" smtClean="0"/>
              <a:t> </a:t>
            </a:r>
            <a:r>
              <a:rPr lang="en-US" sz="2000" dirty="0" err="1" smtClean="0"/>
              <a:t>të</a:t>
            </a:r>
            <a:r>
              <a:rPr lang="en-US" sz="2000" dirty="0" smtClean="0"/>
              <a:t> </a:t>
            </a:r>
            <a:r>
              <a:rPr lang="en-US" sz="2000" dirty="0" err="1" smtClean="0"/>
              <a:t>shfletoj</a:t>
            </a:r>
            <a:r>
              <a:rPr lang="en-US" sz="2000" dirty="0" smtClean="0"/>
              <a:t> </a:t>
            </a:r>
            <a:r>
              <a:rPr lang="en-US" sz="2000" dirty="0" err="1" smtClean="0"/>
              <a:t>nuk</a:t>
            </a:r>
            <a:r>
              <a:rPr lang="en-US" sz="2000" dirty="0" smtClean="0"/>
              <a:t> </a:t>
            </a:r>
            <a:r>
              <a:rPr lang="en-US" sz="2000" dirty="0" err="1" smtClean="0"/>
              <a:t>më</a:t>
            </a:r>
            <a:r>
              <a:rPr lang="en-US" sz="2000" dirty="0" smtClean="0"/>
              <a:t> ka </a:t>
            </a:r>
            <a:r>
              <a:rPr lang="en-US" sz="2000" dirty="0" err="1" smtClean="0"/>
              <a:t>munguar</a:t>
            </a:r>
            <a:r>
              <a:rPr lang="en-US" sz="2000" dirty="0" smtClean="0"/>
              <a:t>. </a:t>
            </a:r>
            <a:r>
              <a:rPr lang="en-US" sz="2000" dirty="0" err="1" smtClean="0"/>
              <a:t>Këto</a:t>
            </a:r>
            <a:r>
              <a:rPr lang="en-US" sz="2000" dirty="0" smtClean="0"/>
              <a:t> </a:t>
            </a:r>
            <a:r>
              <a:rPr lang="en-US" sz="2000" dirty="0" err="1" smtClean="0"/>
              <a:t>kanë</a:t>
            </a:r>
            <a:r>
              <a:rPr lang="en-US" sz="2000" dirty="0" smtClean="0"/>
              <a:t> </a:t>
            </a:r>
            <a:r>
              <a:rPr lang="en-US" sz="2000" dirty="0" err="1" smtClean="0"/>
              <a:t>qenë</a:t>
            </a:r>
            <a:r>
              <a:rPr lang="en-US" sz="2000" dirty="0" smtClean="0"/>
              <a:t> </a:t>
            </a:r>
            <a:r>
              <a:rPr lang="en-US" sz="2000" dirty="0" err="1" smtClean="0"/>
              <a:t>përkthime</a:t>
            </a:r>
            <a:r>
              <a:rPr lang="en-US" sz="2000" dirty="0" smtClean="0"/>
              <a:t> </a:t>
            </a:r>
            <a:r>
              <a:rPr lang="en-US" sz="2000" dirty="0" err="1" smtClean="0"/>
              <a:t>të</a:t>
            </a:r>
            <a:r>
              <a:rPr lang="en-US" sz="2000" dirty="0" smtClean="0"/>
              <a:t> </a:t>
            </a:r>
            <a:r>
              <a:rPr lang="en-US" sz="2000" dirty="0" err="1" smtClean="0"/>
              <a:t>punimeve</a:t>
            </a:r>
            <a:r>
              <a:rPr lang="en-US" sz="2000" dirty="0" smtClean="0"/>
              <a:t> </a:t>
            </a:r>
            <a:r>
              <a:rPr lang="en-US" sz="2000" dirty="0" err="1" smtClean="0"/>
              <a:t>prestigjoze</a:t>
            </a:r>
            <a:r>
              <a:rPr lang="en-US" sz="2000" dirty="0" smtClean="0"/>
              <a:t> </a:t>
            </a:r>
            <a:r>
              <a:rPr lang="en-US" sz="2000" dirty="0" err="1" smtClean="0"/>
              <a:t>të</a:t>
            </a:r>
            <a:r>
              <a:rPr lang="en-US" sz="2000" dirty="0" smtClean="0"/>
              <a:t> </a:t>
            </a:r>
            <a:r>
              <a:rPr lang="en-US" sz="2000" dirty="0" err="1" smtClean="0"/>
              <a:t>autorëve</a:t>
            </a:r>
            <a:r>
              <a:rPr lang="en-US" sz="2000" dirty="0" smtClean="0"/>
              <a:t> </a:t>
            </a:r>
            <a:r>
              <a:rPr lang="en-US" sz="2000" dirty="0" err="1" smtClean="0"/>
              <a:t>të</a:t>
            </a:r>
            <a:r>
              <a:rPr lang="en-US" sz="2000" dirty="0" smtClean="0"/>
              <a:t> </a:t>
            </a:r>
            <a:r>
              <a:rPr lang="en-US" sz="2000" dirty="0" err="1" smtClean="0"/>
              <a:t>huaj</a:t>
            </a:r>
            <a:r>
              <a:rPr lang="en-US" sz="2000" dirty="0" smtClean="0"/>
              <a:t>  </a:t>
            </a:r>
            <a:r>
              <a:rPr lang="en-US" sz="2000" dirty="0" err="1" smtClean="0"/>
              <a:t>ose</a:t>
            </a:r>
            <a:r>
              <a:rPr lang="en-US" sz="2000" dirty="0" smtClean="0"/>
              <a:t> </a:t>
            </a:r>
            <a:r>
              <a:rPr lang="en-US" sz="2000" dirty="0" err="1" smtClean="0"/>
              <a:t>punime</a:t>
            </a:r>
            <a:r>
              <a:rPr lang="en-US" sz="2000" dirty="0" smtClean="0"/>
              <a:t> </a:t>
            </a:r>
            <a:r>
              <a:rPr lang="en-US" sz="2000" dirty="0" err="1" smtClean="0"/>
              <a:t>autentike</a:t>
            </a:r>
            <a:r>
              <a:rPr lang="en-US" sz="2000" dirty="0" smtClean="0"/>
              <a:t> </a:t>
            </a:r>
            <a:r>
              <a:rPr lang="en-US" sz="2000" dirty="0" err="1" smtClean="0"/>
              <a:t>shqiptare</a:t>
            </a:r>
            <a:r>
              <a:rPr lang="en-US" sz="2000" dirty="0" smtClean="0"/>
              <a:t>.</a:t>
            </a:r>
          </a:p>
          <a:p>
            <a:r>
              <a:rPr lang="en-US" sz="2000" dirty="0" smtClean="0"/>
              <a:t>Duke u </a:t>
            </a:r>
            <a:r>
              <a:rPr lang="en-US" sz="2000" dirty="0" err="1" smtClean="0"/>
              <a:t>mbështetur</a:t>
            </a:r>
            <a:r>
              <a:rPr lang="en-US" sz="2000" dirty="0" smtClean="0"/>
              <a:t> </a:t>
            </a:r>
            <a:r>
              <a:rPr lang="en-US" sz="2000" dirty="0" err="1" smtClean="0"/>
              <a:t>në</a:t>
            </a:r>
            <a:r>
              <a:rPr lang="en-US" sz="2000" dirty="0" smtClean="0"/>
              <a:t> </a:t>
            </a:r>
            <a:r>
              <a:rPr lang="en-US" sz="2000" dirty="0" err="1" smtClean="0"/>
              <a:t>përvojën</a:t>
            </a:r>
            <a:r>
              <a:rPr lang="en-US" sz="2000" dirty="0" smtClean="0"/>
              <a:t> </a:t>
            </a:r>
            <a:r>
              <a:rPr lang="en-US" sz="2000" dirty="0" err="1" smtClean="0"/>
              <a:t>personale</a:t>
            </a:r>
            <a:r>
              <a:rPr lang="en-US" sz="2000" dirty="0" smtClean="0"/>
              <a:t> 20-vjeçare </a:t>
            </a:r>
            <a:r>
              <a:rPr lang="en-US" sz="2000" dirty="0" err="1" smtClean="0"/>
              <a:t>si</a:t>
            </a:r>
            <a:r>
              <a:rPr lang="en-US" sz="2000" dirty="0" smtClean="0"/>
              <a:t> </a:t>
            </a:r>
            <a:r>
              <a:rPr lang="en-US" sz="2000" dirty="0" err="1" smtClean="0"/>
              <a:t>mësues</a:t>
            </a:r>
            <a:r>
              <a:rPr lang="en-US" sz="2000" dirty="0" smtClean="0"/>
              <a:t> </a:t>
            </a:r>
            <a:r>
              <a:rPr lang="en-US" sz="2000" dirty="0" err="1" smtClean="0"/>
              <a:t>në</a:t>
            </a:r>
            <a:r>
              <a:rPr lang="en-US" sz="2000" dirty="0" smtClean="0"/>
              <a:t> </a:t>
            </a:r>
            <a:r>
              <a:rPr lang="en-US" sz="2000" dirty="0" err="1" smtClean="0"/>
              <a:t>shumë</a:t>
            </a:r>
            <a:r>
              <a:rPr lang="en-US" sz="2000" dirty="0" smtClean="0"/>
              <a:t> </a:t>
            </a:r>
            <a:r>
              <a:rPr lang="en-US" sz="2000" dirty="0" err="1" smtClean="0"/>
              <a:t>nga</a:t>
            </a:r>
            <a:r>
              <a:rPr lang="en-US" sz="2000" dirty="0" smtClean="0"/>
              <a:t> </a:t>
            </a:r>
            <a:r>
              <a:rPr lang="en-US" sz="2000" dirty="0" err="1" smtClean="0"/>
              <a:t>hallkat</a:t>
            </a:r>
            <a:r>
              <a:rPr lang="en-US" sz="2000" dirty="0" smtClean="0"/>
              <a:t> e </a:t>
            </a:r>
            <a:r>
              <a:rPr lang="en-US" sz="2000" dirty="0" err="1" smtClean="0"/>
              <a:t>arsimit</a:t>
            </a:r>
            <a:r>
              <a:rPr lang="en-US" sz="2000" dirty="0" smtClean="0"/>
              <a:t> </a:t>
            </a:r>
            <a:r>
              <a:rPr lang="en-US" sz="2000" dirty="0" err="1" smtClean="0"/>
              <a:t>parauniversitar</a:t>
            </a:r>
            <a:r>
              <a:rPr lang="en-US" sz="2000" dirty="0" smtClean="0"/>
              <a:t>, </a:t>
            </a:r>
            <a:r>
              <a:rPr lang="en-US" sz="2000" dirty="0" err="1" smtClean="0"/>
              <a:t>kam</a:t>
            </a:r>
            <a:r>
              <a:rPr lang="en-US" sz="2000" dirty="0" smtClean="0"/>
              <a:t> </a:t>
            </a:r>
            <a:r>
              <a:rPr lang="en-US" sz="2000" dirty="0" err="1" smtClean="0"/>
              <a:t>shfrytëzuar</a:t>
            </a:r>
            <a:r>
              <a:rPr lang="en-US" sz="2000" dirty="0" smtClean="0"/>
              <a:t> </a:t>
            </a:r>
            <a:r>
              <a:rPr lang="en-US" sz="2000" dirty="0" err="1" smtClean="0"/>
              <a:t>metodën</a:t>
            </a:r>
            <a:r>
              <a:rPr lang="en-US" sz="2000" dirty="0" smtClean="0"/>
              <a:t> e </a:t>
            </a:r>
            <a:r>
              <a:rPr lang="en-US" sz="2000" dirty="0" err="1" smtClean="0"/>
              <a:t>vëzhgimit</a:t>
            </a:r>
            <a:r>
              <a:rPr lang="en-US" sz="2000" dirty="0" smtClean="0"/>
              <a:t> </a:t>
            </a:r>
            <a:r>
              <a:rPr lang="en-US" sz="2000" dirty="0" err="1" smtClean="0"/>
              <a:t>të</a:t>
            </a:r>
            <a:r>
              <a:rPr lang="en-US" sz="2000" dirty="0" smtClean="0"/>
              <a:t> </a:t>
            </a:r>
            <a:r>
              <a:rPr lang="en-US" sz="2000" dirty="0" err="1" smtClean="0"/>
              <a:t>imët</a:t>
            </a:r>
            <a:r>
              <a:rPr lang="en-US" sz="2000" dirty="0" smtClean="0"/>
              <a:t> </a:t>
            </a:r>
            <a:r>
              <a:rPr lang="en-US" sz="2000" dirty="0" err="1" smtClean="0"/>
              <a:t>të</a:t>
            </a:r>
            <a:r>
              <a:rPr lang="en-US" sz="2000" dirty="0" smtClean="0"/>
              <a:t> </a:t>
            </a:r>
            <a:r>
              <a:rPr lang="en-US" sz="2000" dirty="0" err="1" smtClean="0"/>
              <a:t>dukurive</a:t>
            </a:r>
            <a:r>
              <a:rPr lang="en-US" sz="2000" dirty="0" smtClean="0"/>
              <a:t>, e </a:t>
            </a:r>
            <a:r>
              <a:rPr lang="en-US" sz="2000" dirty="0" err="1" smtClean="0"/>
              <a:t>shoqëruar</a:t>
            </a:r>
            <a:r>
              <a:rPr lang="en-US" sz="2000" dirty="0" smtClean="0"/>
              <a:t> </a:t>
            </a:r>
            <a:r>
              <a:rPr lang="en-US" sz="2000" dirty="0" err="1" smtClean="0"/>
              <a:t>kjo</a:t>
            </a:r>
            <a:r>
              <a:rPr lang="en-US" sz="2000" dirty="0" smtClean="0"/>
              <a:t> me </a:t>
            </a:r>
            <a:r>
              <a:rPr lang="en-US" sz="2000" dirty="0" err="1" smtClean="0"/>
              <a:t>një</a:t>
            </a:r>
            <a:r>
              <a:rPr lang="en-US" sz="2000" dirty="0" smtClean="0"/>
              <a:t> </a:t>
            </a:r>
            <a:r>
              <a:rPr lang="en-US" sz="2000" dirty="0" err="1" smtClean="0"/>
              <a:t>analizë</a:t>
            </a:r>
            <a:r>
              <a:rPr lang="en-US" sz="2000" dirty="0" smtClean="0"/>
              <a:t> </a:t>
            </a:r>
            <a:r>
              <a:rPr lang="en-US" sz="2000" dirty="0" err="1" smtClean="0"/>
              <a:t>sa</a:t>
            </a:r>
            <a:r>
              <a:rPr lang="en-US" sz="2000" dirty="0" smtClean="0"/>
              <a:t> </a:t>
            </a:r>
            <a:r>
              <a:rPr lang="en-US" sz="2000" dirty="0" err="1" smtClean="0"/>
              <a:t>më</a:t>
            </a:r>
            <a:r>
              <a:rPr lang="en-US" sz="2000" dirty="0" smtClean="0"/>
              <a:t> </a:t>
            </a:r>
            <a:r>
              <a:rPr lang="en-US" sz="2000" dirty="0" err="1" smtClean="0"/>
              <a:t>konstruktive</a:t>
            </a:r>
            <a:r>
              <a:rPr lang="en-US" sz="2000" dirty="0" smtClean="0"/>
              <a:t> </a:t>
            </a:r>
            <a:r>
              <a:rPr lang="en-US" sz="2000" dirty="0" err="1" smtClean="0"/>
              <a:t>të</a:t>
            </a:r>
            <a:r>
              <a:rPr lang="en-US" sz="2000" dirty="0" smtClean="0"/>
              <a:t> </a:t>
            </a:r>
            <a:r>
              <a:rPr lang="en-US" sz="2000" dirty="0" err="1" smtClean="0"/>
              <a:t>ngjarjeve</a:t>
            </a:r>
            <a:r>
              <a:rPr lang="en-US" sz="2000" dirty="0" smtClean="0"/>
              <a:t> </a:t>
            </a:r>
            <a:r>
              <a:rPr lang="en-US" sz="2000" dirty="0" err="1" smtClean="0"/>
              <a:t>individuale</a:t>
            </a:r>
            <a:r>
              <a:rPr lang="en-US" sz="2000" dirty="0" smtClean="0"/>
              <a:t> </a:t>
            </a:r>
            <a:r>
              <a:rPr lang="en-US" sz="2000" dirty="0" err="1" smtClean="0"/>
              <a:t>apo</a:t>
            </a:r>
            <a:r>
              <a:rPr lang="en-US" sz="2000" dirty="0" smtClean="0"/>
              <a:t> </a:t>
            </a:r>
            <a:r>
              <a:rPr lang="en-US" sz="2000" dirty="0" err="1" smtClean="0"/>
              <a:t>të</a:t>
            </a:r>
            <a:r>
              <a:rPr lang="en-US" sz="2000" dirty="0" smtClean="0"/>
              <a:t> </a:t>
            </a:r>
            <a:r>
              <a:rPr lang="en-US" sz="2000" dirty="0" err="1" smtClean="0"/>
              <a:t>grupeve</a:t>
            </a:r>
            <a:r>
              <a:rPr lang="en-US" sz="2000" dirty="0" smtClean="0"/>
              <a:t>.</a:t>
            </a:r>
            <a:endParaRPr lang="en-US" sz="20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609600"/>
            <a:ext cx="8686800" cy="5470525"/>
          </a:xfrm>
        </p:spPr>
        <p:txBody>
          <a:bodyPr>
            <a:normAutofit fontScale="62500" lnSpcReduction="20000"/>
          </a:bodyPr>
          <a:lstStyle/>
          <a:p>
            <a:r>
              <a:rPr lang="en-US" dirty="0" err="1" smtClean="0"/>
              <a:t>Zgjedhja</a:t>
            </a:r>
            <a:r>
              <a:rPr lang="en-US" dirty="0" smtClean="0"/>
              <a:t> e </a:t>
            </a:r>
            <a:r>
              <a:rPr lang="en-US" dirty="0" err="1" smtClean="0"/>
              <a:t>kësaj</a:t>
            </a:r>
            <a:r>
              <a:rPr lang="en-US" dirty="0" smtClean="0"/>
              <a:t> </a:t>
            </a:r>
            <a:r>
              <a:rPr lang="en-US" dirty="0" err="1" smtClean="0"/>
              <a:t>teme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gjerë</a:t>
            </a:r>
            <a:r>
              <a:rPr lang="en-US" dirty="0" smtClean="0"/>
              <a:t> </a:t>
            </a:r>
            <a:r>
              <a:rPr lang="en-US" dirty="0" err="1" smtClean="0"/>
              <a:t>është</a:t>
            </a:r>
            <a:r>
              <a:rPr lang="en-US" dirty="0" smtClean="0"/>
              <a:t> </a:t>
            </a:r>
            <a:r>
              <a:rPr lang="en-US" dirty="0" err="1" smtClean="0"/>
              <a:t>bërë</a:t>
            </a:r>
            <a:r>
              <a:rPr lang="en-US" dirty="0" smtClean="0"/>
              <a:t> me </a:t>
            </a:r>
            <a:r>
              <a:rPr lang="en-US" dirty="0" err="1" smtClean="0"/>
              <a:t>ndjesinë</a:t>
            </a:r>
            <a:r>
              <a:rPr lang="en-US" dirty="0" smtClean="0"/>
              <a:t> e </a:t>
            </a:r>
            <a:r>
              <a:rPr lang="en-US" dirty="0" err="1" smtClean="0"/>
              <a:t>thjeshtë</a:t>
            </a:r>
            <a:r>
              <a:rPr lang="en-US" dirty="0" smtClean="0"/>
              <a:t> </a:t>
            </a:r>
            <a:r>
              <a:rPr lang="en-US" dirty="0" err="1" smtClean="0"/>
              <a:t>për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parë</a:t>
            </a:r>
            <a:r>
              <a:rPr lang="en-US" dirty="0" smtClean="0"/>
              <a:t> </a:t>
            </a:r>
            <a:r>
              <a:rPr lang="en-US" dirty="0" err="1" smtClean="0"/>
              <a:t>drejt</a:t>
            </a:r>
            <a:r>
              <a:rPr lang="en-US" dirty="0" smtClean="0"/>
              <a:t> </a:t>
            </a:r>
            <a:r>
              <a:rPr lang="en-US" dirty="0" err="1" smtClean="0"/>
              <a:t>në</a:t>
            </a:r>
            <a:r>
              <a:rPr lang="en-US" dirty="0" smtClean="0"/>
              <a:t> </a:t>
            </a:r>
            <a:r>
              <a:rPr lang="en-US" dirty="0" err="1" smtClean="0"/>
              <a:t>sy</a:t>
            </a:r>
            <a:r>
              <a:rPr lang="en-US" dirty="0" smtClean="0"/>
              <a:t> </a:t>
            </a:r>
            <a:r>
              <a:rPr lang="en-US" dirty="0" err="1" smtClean="0"/>
              <a:t>vlerat</a:t>
            </a:r>
            <a:r>
              <a:rPr lang="en-US" dirty="0" smtClean="0"/>
              <a:t> </a:t>
            </a:r>
            <a:r>
              <a:rPr lang="en-US" dirty="0" err="1" smtClean="0"/>
              <a:t>shqiptare</a:t>
            </a:r>
            <a:r>
              <a:rPr lang="en-US" dirty="0" smtClean="0"/>
              <a:t>. </a:t>
            </a:r>
            <a:r>
              <a:rPr lang="en-US" dirty="0" err="1" smtClean="0"/>
              <a:t>Së</a:t>
            </a:r>
            <a:r>
              <a:rPr lang="en-US" dirty="0" smtClean="0"/>
              <a:t> </a:t>
            </a:r>
            <a:r>
              <a:rPr lang="en-US" dirty="0" err="1" smtClean="0"/>
              <a:t>bashku</a:t>
            </a:r>
            <a:r>
              <a:rPr lang="en-US" dirty="0" smtClean="0"/>
              <a:t> me </a:t>
            </a:r>
            <a:r>
              <a:rPr lang="en-US" dirty="0" err="1" smtClean="0"/>
              <a:t>vlerat</a:t>
            </a:r>
            <a:r>
              <a:rPr lang="en-US" dirty="0" smtClean="0"/>
              <a:t> </a:t>
            </a:r>
            <a:r>
              <a:rPr lang="en-US" dirty="0" err="1" smtClean="0"/>
              <a:t>interferojnë</a:t>
            </a:r>
            <a:r>
              <a:rPr lang="en-US" dirty="0" smtClean="0"/>
              <a:t> </a:t>
            </a:r>
            <a:r>
              <a:rPr lang="en-US" dirty="0" err="1" smtClean="0"/>
              <a:t>edhe</a:t>
            </a:r>
            <a:r>
              <a:rPr lang="en-US" dirty="0" smtClean="0"/>
              <a:t> </a:t>
            </a:r>
            <a:r>
              <a:rPr lang="en-US" dirty="0" err="1" smtClean="0"/>
              <a:t>antivlerat</a:t>
            </a:r>
            <a:r>
              <a:rPr lang="en-US" dirty="0" smtClean="0"/>
              <a:t>. </a:t>
            </a:r>
            <a:r>
              <a:rPr lang="en-US" dirty="0" err="1" smtClean="0"/>
              <a:t>Në</a:t>
            </a:r>
            <a:r>
              <a:rPr lang="en-US" dirty="0" smtClean="0"/>
              <a:t> </a:t>
            </a:r>
            <a:r>
              <a:rPr lang="en-US" dirty="0" err="1" smtClean="0"/>
              <a:t>qoftëse</a:t>
            </a:r>
            <a:r>
              <a:rPr lang="en-US" dirty="0" smtClean="0"/>
              <a:t> </a:t>
            </a:r>
            <a:r>
              <a:rPr lang="en-US" dirty="0" err="1" smtClean="0"/>
              <a:t>njerëzit</a:t>
            </a:r>
            <a:r>
              <a:rPr lang="en-US" dirty="0" smtClean="0"/>
              <a:t> </a:t>
            </a:r>
            <a:r>
              <a:rPr lang="en-US" dirty="0" err="1" smtClean="0"/>
              <a:t>nuk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prekin</a:t>
            </a:r>
            <a:r>
              <a:rPr lang="en-US" dirty="0" smtClean="0"/>
              <a:t> </a:t>
            </a:r>
            <a:r>
              <a:rPr lang="en-US" dirty="0" err="1" smtClean="0"/>
              <a:t>drejtpërdrejtë</a:t>
            </a:r>
            <a:r>
              <a:rPr lang="en-US" dirty="0" smtClean="0"/>
              <a:t> </a:t>
            </a:r>
            <a:r>
              <a:rPr lang="en-US" dirty="0" err="1" smtClean="0"/>
              <a:t>dhe</a:t>
            </a:r>
            <a:r>
              <a:rPr lang="en-US" dirty="0" smtClean="0"/>
              <a:t> </a:t>
            </a:r>
            <a:r>
              <a:rPr lang="en-US" dirty="0" err="1" smtClean="0"/>
              <a:t>sa</a:t>
            </a:r>
            <a:r>
              <a:rPr lang="en-US" dirty="0" smtClean="0"/>
              <a:t> </a:t>
            </a:r>
            <a:r>
              <a:rPr lang="en-US" dirty="0" err="1" smtClean="0"/>
              <a:t>herë</a:t>
            </a:r>
            <a:r>
              <a:rPr lang="en-US" dirty="0" smtClean="0"/>
              <a:t> </a:t>
            </a:r>
            <a:r>
              <a:rPr lang="en-US" dirty="0" err="1" smtClean="0"/>
              <a:t>është</a:t>
            </a:r>
            <a:r>
              <a:rPr lang="en-US" dirty="0" smtClean="0"/>
              <a:t> e </a:t>
            </a:r>
            <a:r>
              <a:rPr lang="en-US" dirty="0" err="1" smtClean="0"/>
              <a:t>nevojshme</a:t>
            </a:r>
            <a:r>
              <a:rPr lang="en-US" dirty="0" smtClean="0"/>
              <a:t> </a:t>
            </a:r>
            <a:r>
              <a:rPr lang="en-US" dirty="0" err="1" smtClean="0"/>
              <a:t>shqetësimet</a:t>
            </a:r>
            <a:r>
              <a:rPr lang="en-US" dirty="0" smtClean="0"/>
              <a:t> </a:t>
            </a:r>
            <a:r>
              <a:rPr lang="en-US" dirty="0" err="1" smtClean="0"/>
              <a:t>evidente</a:t>
            </a:r>
            <a:r>
              <a:rPr lang="en-US" dirty="0" smtClean="0"/>
              <a:t>, </a:t>
            </a:r>
            <a:r>
              <a:rPr lang="en-US" dirty="0" err="1" smtClean="0"/>
              <a:t>pak</a:t>
            </a:r>
            <a:r>
              <a:rPr lang="en-US" dirty="0" smtClean="0"/>
              <a:t> </a:t>
            </a:r>
            <a:r>
              <a:rPr lang="en-US" dirty="0" err="1" smtClean="0"/>
              <a:t>gjasa</a:t>
            </a:r>
            <a:r>
              <a:rPr lang="en-US" dirty="0" smtClean="0"/>
              <a:t> ka </a:t>
            </a:r>
            <a:r>
              <a:rPr lang="en-US" dirty="0" err="1" smtClean="0"/>
              <a:t>që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përmirësojnë</a:t>
            </a:r>
            <a:r>
              <a:rPr lang="en-US" dirty="0" smtClean="0"/>
              <a:t> </a:t>
            </a:r>
            <a:r>
              <a:rPr lang="en-US" dirty="0" err="1" smtClean="0"/>
              <a:t>jetën</a:t>
            </a:r>
            <a:r>
              <a:rPr lang="en-US" dirty="0" smtClean="0"/>
              <a:t> e </a:t>
            </a:r>
            <a:r>
              <a:rPr lang="en-US" dirty="0" err="1" smtClean="0"/>
              <a:t>tyre</a:t>
            </a:r>
            <a:r>
              <a:rPr lang="en-US" dirty="0" smtClean="0"/>
              <a:t>.</a:t>
            </a:r>
          </a:p>
          <a:p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gjitha</a:t>
            </a:r>
            <a:r>
              <a:rPr lang="en-US" dirty="0" smtClean="0"/>
              <a:t> </a:t>
            </a:r>
            <a:r>
              <a:rPr lang="en-US" dirty="0" err="1" smtClean="0"/>
              <a:t>faktet</a:t>
            </a:r>
            <a:r>
              <a:rPr lang="en-US" dirty="0" smtClean="0"/>
              <a:t> </a:t>
            </a:r>
            <a:r>
              <a:rPr lang="en-US" dirty="0" err="1" smtClean="0"/>
              <a:t>dhe</a:t>
            </a:r>
            <a:r>
              <a:rPr lang="en-US" dirty="0" smtClean="0"/>
              <a:t> </a:t>
            </a:r>
            <a:r>
              <a:rPr lang="en-US" dirty="0" err="1" smtClean="0"/>
              <a:t>opinionet</a:t>
            </a:r>
            <a:r>
              <a:rPr lang="en-US" dirty="0" smtClean="0"/>
              <a:t> e </a:t>
            </a:r>
            <a:r>
              <a:rPr lang="en-US" dirty="0" err="1" smtClean="0"/>
              <a:t>pasqyruara</a:t>
            </a:r>
            <a:r>
              <a:rPr lang="en-US" dirty="0" smtClean="0"/>
              <a:t> </a:t>
            </a:r>
            <a:r>
              <a:rPr lang="en-US" dirty="0" err="1" smtClean="0"/>
              <a:t>në</a:t>
            </a:r>
            <a:r>
              <a:rPr lang="en-US" dirty="0" smtClean="0"/>
              <a:t> </a:t>
            </a:r>
            <a:r>
              <a:rPr lang="en-US" dirty="0" err="1" smtClean="0"/>
              <a:t>këtë</a:t>
            </a:r>
            <a:r>
              <a:rPr lang="en-US" dirty="0" smtClean="0"/>
              <a:t> </a:t>
            </a:r>
            <a:r>
              <a:rPr lang="en-US" dirty="0" err="1" smtClean="0"/>
              <a:t>temë</a:t>
            </a:r>
            <a:r>
              <a:rPr lang="en-US" dirty="0" smtClean="0"/>
              <a:t>, </a:t>
            </a:r>
            <a:r>
              <a:rPr lang="en-US" dirty="0" err="1" smtClean="0"/>
              <a:t>preken</a:t>
            </a:r>
            <a:r>
              <a:rPr lang="en-US" dirty="0" smtClean="0"/>
              <a:t> </a:t>
            </a:r>
            <a:r>
              <a:rPr lang="en-US" dirty="0" err="1" smtClean="0"/>
              <a:t>vazhdimisht</a:t>
            </a:r>
            <a:r>
              <a:rPr lang="en-US" dirty="0" smtClean="0"/>
              <a:t> </a:t>
            </a:r>
            <a:r>
              <a:rPr lang="en-US" dirty="0" err="1" smtClean="0"/>
              <a:t>në</a:t>
            </a:r>
            <a:r>
              <a:rPr lang="en-US" dirty="0" smtClean="0"/>
              <a:t> </a:t>
            </a:r>
            <a:r>
              <a:rPr lang="en-US" dirty="0" err="1" smtClean="0"/>
              <a:t>bisedat</a:t>
            </a:r>
            <a:r>
              <a:rPr lang="en-US" dirty="0" smtClean="0"/>
              <a:t> e </a:t>
            </a:r>
            <a:r>
              <a:rPr lang="en-US" dirty="0" err="1" smtClean="0"/>
              <a:t>shqiptarëve</a:t>
            </a:r>
            <a:r>
              <a:rPr lang="en-US" dirty="0" smtClean="0"/>
              <a:t>. </a:t>
            </a:r>
            <a:r>
              <a:rPr lang="en-US" dirty="0" err="1" smtClean="0"/>
              <a:t>Shpesh</a:t>
            </a:r>
            <a:r>
              <a:rPr lang="en-US" dirty="0" smtClean="0"/>
              <a:t> </a:t>
            </a:r>
            <a:r>
              <a:rPr lang="en-US" dirty="0" err="1" smtClean="0"/>
              <a:t>kjo</a:t>
            </a:r>
            <a:r>
              <a:rPr lang="en-US" dirty="0" smtClean="0"/>
              <a:t> </a:t>
            </a:r>
            <a:r>
              <a:rPr lang="en-US" dirty="0" err="1" smtClean="0"/>
              <a:t>rezulton</a:t>
            </a:r>
            <a:r>
              <a:rPr lang="en-US" dirty="0" smtClean="0"/>
              <a:t> me debate </a:t>
            </a:r>
            <a:r>
              <a:rPr lang="en-US" dirty="0" err="1" smtClean="0"/>
              <a:t>dhe</a:t>
            </a:r>
            <a:r>
              <a:rPr lang="en-US" dirty="0" smtClean="0"/>
              <a:t> </a:t>
            </a:r>
            <a:r>
              <a:rPr lang="en-US" dirty="0" err="1" smtClean="0"/>
              <a:t>ngritje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zërit</a:t>
            </a:r>
            <a:r>
              <a:rPr lang="en-US" dirty="0" smtClean="0"/>
              <a:t>, e </a:t>
            </a:r>
            <a:r>
              <a:rPr lang="en-US" dirty="0" err="1" smtClean="0"/>
              <a:t>shoqëruar</a:t>
            </a:r>
            <a:r>
              <a:rPr lang="en-US" dirty="0" smtClean="0"/>
              <a:t> </a:t>
            </a:r>
            <a:r>
              <a:rPr lang="en-US" dirty="0" err="1" smtClean="0"/>
              <a:t>kjo</a:t>
            </a:r>
            <a:r>
              <a:rPr lang="en-US" dirty="0" smtClean="0"/>
              <a:t> me </a:t>
            </a:r>
            <a:r>
              <a:rPr lang="en-US" dirty="0" err="1" smtClean="0"/>
              <a:t>emocione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forta</a:t>
            </a:r>
            <a:r>
              <a:rPr lang="en-US" dirty="0" smtClean="0"/>
              <a:t>. </a:t>
            </a:r>
            <a:r>
              <a:rPr lang="en-US" dirty="0" err="1" smtClean="0"/>
              <a:t>Zakonisht</a:t>
            </a:r>
            <a:r>
              <a:rPr lang="en-US" dirty="0" smtClean="0"/>
              <a:t> </a:t>
            </a:r>
            <a:r>
              <a:rPr lang="en-US" dirty="0" err="1" smtClean="0"/>
              <a:t>çështja</a:t>
            </a:r>
            <a:r>
              <a:rPr lang="en-US" dirty="0" smtClean="0"/>
              <a:t> </a:t>
            </a:r>
            <a:r>
              <a:rPr lang="en-US" dirty="0" err="1" smtClean="0"/>
              <a:t>që</a:t>
            </a:r>
            <a:r>
              <a:rPr lang="en-US" dirty="0" smtClean="0"/>
              <a:t> </a:t>
            </a:r>
            <a:r>
              <a:rPr lang="en-US" dirty="0" err="1" smtClean="0"/>
              <a:t>shkakton</a:t>
            </a:r>
            <a:r>
              <a:rPr lang="en-US" dirty="0" smtClean="0"/>
              <a:t> </a:t>
            </a:r>
            <a:r>
              <a:rPr lang="en-US" dirty="0" err="1" smtClean="0"/>
              <a:t>fillimin</a:t>
            </a:r>
            <a:r>
              <a:rPr lang="en-US" dirty="0" smtClean="0"/>
              <a:t> e </a:t>
            </a:r>
            <a:r>
              <a:rPr lang="en-US" dirty="0" err="1" smtClean="0"/>
              <a:t>bisedës</a:t>
            </a:r>
            <a:r>
              <a:rPr lang="en-US" dirty="0" smtClean="0"/>
              <a:t> </a:t>
            </a:r>
            <a:r>
              <a:rPr lang="en-US" dirty="0" err="1" smtClean="0"/>
              <a:t>harrohet</a:t>
            </a:r>
            <a:r>
              <a:rPr lang="en-US" dirty="0" smtClean="0"/>
              <a:t>, </a:t>
            </a:r>
            <a:r>
              <a:rPr lang="en-US" dirty="0" err="1" smtClean="0"/>
              <a:t>dhe</a:t>
            </a:r>
            <a:r>
              <a:rPr lang="en-US" dirty="0" smtClean="0"/>
              <a:t> </a:t>
            </a:r>
            <a:r>
              <a:rPr lang="en-US" dirty="0" err="1" smtClean="0"/>
              <a:t>kur</a:t>
            </a:r>
            <a:r>
              <a:rPr lang="en-US" dirty="0" smtClean="0"/>
              <a:t> </a:t>
            </a:r>
            <a:r>
              <a:rPr lang="en-US" dirty="0" err="1" smtClean="0"/>
              <a:t>janë</a:t>
            </a:r>
            <a:r>
              <a:rPr lang="en-US" dirty="0" smtClean="0"/>
              <a:t> </a:t>
            </a:r>
            <a:r>
              <a:rPr lang="en-US" dirty="0" err="1" smtClean="0"/>
              <a:t>realizuar</a:t>
            </a:r>
            <a:r>
              <a:rPr lang="en-US" dirty="0" smtClean="0"/>
              <a:t> </a:t>
            </a:r>
            <a:r>
              <a:rPr lang="en-US" dirty="0" err="1" smtClean="0"/>
              <a:t>tonet</a:t>
            </a:r>
            <a:r>
              <a:rPr lang="en-US" dirty="0" smtClean="0"/>
              <a:t> </a:t>
            </a:r>
            <a:r>
              <a:rPr lang="en-US" dirty="0" err="1" smtClean="0"/>
              <a:t>më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larta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zërit</a:t>
            </a:r>
            <a:r>
              <a:rPr lang="en-US" dirty="0" smtClean="0"/>
              <a:t>, </a:t>
            </a:r>
            <a:r>
              <a:rPr lang="en-US" dirty="0" err="1" smtClean="0"/>
              <a:t>kushedi</a:t>
            </a:r>
            <a:r>
              <a:rPr lang="en-US" dirty="0" smtClean="0"/>
              <a:t> se </a:t>
            </a:r>
            <a:r>
              <a:rPr lang="en-US" dirty="0" err="1" smtClean="0"/>
              <a:t>në</a:t>
            </a:r>
            <a:r>
              <a:rPr lang="en-US" dirty="0" smtClean="0"/>
              <a:t> </a:t>
            </a:r>
            <a:r>
              <a:rPr lang="en-US" dirty="0" err="1" smtClean="0"/>
              <a:t>ç`temë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re </a:t>
            </a:r>
            <a:r>
              <a:rPr lang="en-US" dirty="0" err="1" smtClean="0"/>
              <a:t>gjenden</a:t>
            </a:r>
            <a:r>
              <a:rPr lang="en-US" dirty="0" smtClean="0"/>
              <a:t>. </a:t>
            </a:r>
            <a:r>
              <a:rPr lang="en-US" dirty="0" err="1" smtClean="0"/>
              <a:t>Këta</a:t>
            </a:r>
            <a:r>
              <a:rPr lang="en-US" dirty="0" smtClean="0"/>
              <a:t> </a:t>
            </a:r>
            <a:r>
              <a:rPr lang="en-US" dirty="0" err="1" smtClean="0"/>
              <a:t>bashkëbisedues</a:t>
            </a:r>
            <a:r>
              <a:rPr lang="en-US" dirty="0" smtClean="0"/>
              <a:t> </a:t>
            </a:r>
            <a:r>
              <a:rPr lang="en-US" dirty="0" err="1" smtClean="0"/>
              <a:t>kanë</a:t>
            </a:r>
            <a:r>
              <a:rPr lang="en-US" dirty="0" smtClean="0"/>
              <a:t> </a:t>
            </a:r>
            <a:r>
              <a:rPr lang="en-US" dirty="0" err="1" smtClean="0"/>
              <a:t>kaluar</a:t>
            </a:r>
            <a:r>
              <a:rPr lang="en-US" dirty="0" smtClean="0"/>
              <a:t> </a:t>
            </a:r>
            <a:r>
              <a:rPr lang="en-US" dirty="0" err="1" smtClean="0"/>
              <a:t>nga</a:t>
            </a:r>
            <a:r>
              <a:rPr lang="en-US" dirty="0" smtClean="0"/>
              <a:t> </a:t>
            </a:r>
            <a:r>
              <a:rPr lang="en-US" dirty="0" err="1" smtClean="0"/>
              <a:t>një</a:t>
            </a:r>
            <a:r>
              <a:rPr lang="en-US" dirty="0" smtClean="0"/>
              <a:t> </a:t>
            </a:r>
            <a:r>
              <a:rPr lang="en-US" dirty="0" err="1" smtClean="0"/>
              <a:t>çështje</a:t>
            </a:r>
            <a:r>
              <a:rPr lang="en-US" dirty="0" smtClean="0"/>
              <a:t> </a:t>
            </a:r>
            <a:r>
              <a:rPr lang="en-US" dirty="0" err="1" smtClean="0"/>
              <a:t>në</a:t>
            </a:r>
            <a:r>
              <a:rPr lang="en-US" dirty="0" smtClean="0"/>
              <a:t> </a:t>
            </a:r>
            <a:r>
              <a:rPr lang="en-US" dirty="0" err="1" smtClean="0"/>
              <a:t>tjetrën</a:t>
            </a:r>
            <a:r>
              <a:rPr lang="en-US" dirty="0" smtClean="0"/>
              <a:t>.</a:t>
            </a:r>
          </a:p>
          <a:p>
            <a:r>
              <a:rPr lang="en-US" dirty="0" smtClean="0"/>
              <a:t> </a:t>
            </a:r>
            <a:r>
              <a:rPr lang="en-US" dirty="0" err="1" smtClean="0"/>
              <a:t>Kjo</a:t>
            </a:r>
            <a:r>
              <a:rPr lang="en-US" dirty="0" smtClean="0"/>
              <a:t> </a:t>
            </a:r>
            <a:r>
              <a:rPr lang="en-US" dirty="0" err="1" smtClean="0"/>
              <a:t>ndodh</a:t>
            </a:r>
            <a:r>
              <a:rPr lang="en-US" dirty="0" smtClean="0"/>
              <a:t> </a:t>
            </a:r>
            <a:r>
              <a:rPr lang="en-US" dirty="0" err="1" smtClean="0"/>
              <a:t>jo</a:t>
            </a:r>
            <a:r>
              <a:rPr lang="en-US" dirty="0" smtClean="0"/>
              <a:t> se </a:t>
            </a:r>
            <a:r>
              <a:rPr lang="en-US" dirty="0" err="1" smtClean="0"/>
              <a:t>duan</a:t>
            </a:r>
            <a:r>
              <a:rPr lang="en-US" dirty="0" smtClean="0"/>
              <a:t> </a:t>
            </a:r>
            <a:r>
              <a:rPr lang="en-US" dirty="0" err="1" smtClean="0"/>
              <a:t>t`i</a:t>
            </a:r>
            <a:r>
              <a:rPr lang="en-US" dirty="0" smtClean="0"/>
              <a:t> </a:t>
            </a:r>
            <a:r>
              <a:rPr lang="en-US" dirty="0" err="1" smtClean="0"/>
              <a:t>shmangen</a:t>
            </a:r>
            <a:r>
              <a:rPr lang="en-US" dirty="0" smtClean="0"/>
              <a:t> </a:t>
            </a:r>
            <a:r>
              <a:rPr lang="en-US" dirty="0" err="1" smtClean="0"/>
              <a:t>njeri-tjetrit</a:t>
            </a:r>
            <a:r>
              <a:rPr lang="en-US" dirty="0" smtClean="0"/>
              <a:t>, </a:t>
            </a:r>
            <a:r>
              <a:rPr lang="en-US" dirty="0" err="1" smtClean="0"/>
              <a:t>por</a:t>
            </a:r>
            <a:r>
              <a:rPr lang="en-US" dirty="0" smtClean="0"/>
              <a:t> se </a:t>
            </a:r>
            <a:r>
              <a:rPr lang="en-US" dirty="0" err="1" smtClean="0"/>
              <a:t>problematika</a:t>
            </a:r>
            <a:r>
              <a:rPr lang="en-US" dirty="0" smtClean="0"/>
              <a:t> </a:t>
            </a:r>
            <a:r>
              <a:rPr lang="en-US" dirty="0" err="1" smtClean="0"/>
              <a:t>në</a:t>
            </a:r>
            <a:r>
              <a:rPr lang="en-US" dirty="0" smtClean="0"/>
              <a:t> </a:t>
            </a:r>
            <a:r>
              <a:rPr lang="en-US" dirty="0" err="1" smtClean="0"/>
              <a:t>arsim</a:t>
            </a:r>
            <a:r>
              <a:rPr lang="en-US" dirty="0" smtClean="0"/>
              <a:t> </a:t>
            </a:r>
            <a:r>
              <a:rPr lang="en-US" dirty="0" err="1" smtClean="0"/>
              <a:t>është</a:t>
            </a:r>
            <a:r>
              <a:rPr lang="en-US" dirty="0" smtClean="0"/>
              <a:t> ca </a:t>
            </a:r>
            <a:r>
              <a:rPr lang="en-US" dirty="0" err="1" smtClean="0"/>
              <a:t>si</a:t>
            </a:r>
            <a:r>
              <a:rPr lang="en-US" dirty="0" smtClean="0"/>
              <a:t> </a:t>
            </a:r>
            <a:r>
              <a:rPr lang="en-US" dirty="0" err="1" smtClean="0"/>
              <a:t>tepër</a:t>
            </a:r>
            <a:r>
              <a:rPr lang="en-US" dirty="0" smtClean="0"/>
              <a:t> e </a:t>
            </a:r>
            <a:r>
              <a:rPr lang="en-US" dirty="0" err="1" smtClean="0"/>
              <a:t>ngarkuar</a:t>
            </a:r>
            <a:r>
              <a:rPr lang="en-US" dirty="0" smtClean="0"/>
              <a:t>. </a:t>
            </a:r>
            <a:r>
              <a:rPr lang="en-US" dirty="0" err="1" smtClean="0"/>
              <a:t>Kështu</a:t>
            </a:r>
            <a:r>
              <a:rPr lang="en-US" dirty="0" smtClean="0"/>
              <a:t> </a:t>
            </a:r>
            <a:r>
              <a:rPr lang="en-US" dirty="0" err="1" smtClean="0"/>
              <a:t>ndodh</a:t>
            </a:r>
            <a:r>
              <a:rPr lang="en-US" dirty="0" smtClean="0"/>
              <a:t> </a:t>
            </a:r>
            <a:r>
              <a:rPr lang="en-US" dirty="0" err="1" smtClean="0"/>
              <a:t>në</a:t>
            </a:r>
            <a:r>
              <a:rPr lang="en-US" dirty="0" smtClean="0"/>
              <a:t> </a:t>
            </a:r>
            <a:r>
              <a:rPr lang="en-US" dirty="0" err="1" smtClean="0"/>
              <a:t>klasa</a:t>
            </a:r>
            <a:r>
              <a:rPr lang="en-US" dirty="0" smtClean="0"/>
              <a:t>, </a:t>
            </a:r>
            <a:r>
              <a:rPr lang="en-US" dirty="0" err="1" smtClean="0"/>
              <a:t>në</a:t>
            </a:r>
            <a:r>
              <a:rPr lang="en-US" dirty="0" smtClean="0"/>
              <a:t> </a:t>
            </a:r>
            <a:r>
              <a:rPr lang="en-US" dirty="0" err="1" smtClean="0"/>
              <a:t>shkolla</a:t>
            </a:r>
            <a:r>
              <a:rPr lang="en-US" dirty="0" smtClean="0"/>
              <a:t>, </a:t>
            </a:r>
            <a:r>
              <a:rPr lang="en-US" dirty="0" err="1" smtClean="0"/>
              <a:t>në</a:t>
            </a:r>
            <a:r>
              <a:rPr lang="en-US" dirty="0" smtClean="0"/>
              <a:t> </a:t>
            </a:r>
            <a:r>
              <a:rPr lang="en-US" dirty="0" err="1" smtClean="0"/>
              <a:t>shtëpi</a:t>
            </a:r>
            <a:r>
              <a:rPr lang="en-US" dirty="0" smtClean="0"/>
              <a:t>, </a:t>
            </a:r>
            <a:r>
              <a:rPr lang="en-US" dirty="0" err="1" smtClean="0"/>
              <a:t>apo</a:t>
            </a:r>
            <a:r>
              <a:rPr lang="en-US" dirty="0" smtClean="0"/>
              <a:t> </a:t>
            </a:r>
            <a:r>
              <a:rPr lang="en-US" dirty="0" err="1" smtClean="0"/>
              <a:t>në</a:t>
            </a:r>
            <a:r>
              <a:rPr lang="en-US" dirty="0" smtClean="0"/>
              <a:t> </a:t>
            </a:r>
            <a:r>
              <a:rPr lang="en-US" dirty="0" err="1" smtClean="0"/>
              <a:t>rrugë</a:t>
            </a:r>
            <a:r>
              <a:rPr lang="en-US" dirty="0" smtClean="0"/>
              <a:t> </a:t>
            </a:r>
            <a:r>
              <a:rPr lang="en-US" dirty="0" err="1" smtClean="0"/>
              <a:t>dhe</a:t>
            </a:r>
            <a:r>
              <a:rPr lang="en-US" dirty="0" smtClean="0"/>
              <a:t> </a:t>
            </a:r>
            <a:r>
              <a:rPr lang="en-US" dirty="0" err="1" smtClean="0"/>
              <a:t>deri</a:t>
            </a:r>
            <a:r>
              <a:rPr lang="en-US" dirty="0" smtClean="0"/>
              <a:t> </a:t>
            </a:r>
            <a:r>
              <a:rPr lang="en-US" dirty="0" err="1" smtClean="0"/>
              <a:t>në</a:t>
            </a:r>
            <a:r>
              <a:rPr lang="en-US" dirty="0" smtClean="0"/>
              <a:t> </a:t>
            </a:r>
            <a:r>
              <a:rPr lang="en-US" dirty="0" err="1" smtClean="0"/>
              <a:t>podiumin</a:t>
            </a:r>
            <a:r>
              <a:rPr lang="en-US" dirty="0" smtClean="0"/>
              <a:t> e </a:t>
            </a:r>
            <a:r>
              <a:rPr lang="en-US" dirty="0" err="1" smtClean="0"/>
              <a:t>nderuar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parlamentit</a:t>
            </a:r>
            <a:r>
              <a:rPr lang="en-US" dirty="0" smtClean="0"/>
              <a:t> </a:t>
            </a:r>
            <a:r>
              <a:rPr lang="en-US" dirty="0" err="1" smtClean="0"/>
              <a:t>shqiptar</a:t>
            </a:r>
            <a:r>
              <a:rPr lang="en-US" dirty="0" smtClean="0"/>
              <a:t>.</a:t>
            </a:r>
          </a:p>
          <a:p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tilla</a:t>
            </a:r>
            <a:r>
              <a:rPr lang="en-US" dirty="0" smtClean="0"/>
              <a:t> </a:t>
            </a:r>
            <a:r>
              <a:rPr lang="en-US" dirty="0" err="1" smtClean="0"/>
              <a:t>ngjarje</a:t>
            </a:r>
            <a:r>
              <a:rPr lang="en-US" dirty="0" smtClean="0"/>
              <a:t> </a:t>
            </a:r>
            <a:r>
              <a:rPr lang="en-US" dirty="0" err="1" smtClean="0"/>
              <a:t>ndodhin</a:t>
            </a:r>
            <a:r>
              <a:rPr lang="en-US" dirty="0" smtClean="0"/>
              <a:t>, </a:t>
            </a:r>
            <a:r>
              <a:rPr lang="en-US" dirty="0" err="1" smtClean="0"/>
              <a:t>sepse</a:t>
            </a:r>
            <a:r>
              <a:rPr lang="en-US" dirty="0" smtClean="0"/>
              <a:t> </a:t>
            </a:r>
            <a:r>
              <a:rPr lang="en-US" dirty="0" err="1" smtClean="0"/>
              <a:t>jemi</a:t>
            </a:r>
            <a:r>
              <a:rPr lang="en-US" dirty="0" smtClean="0"/>
              <a:t> </a:t>
            </a:r>
            <a:r>
              <a:rPr lang="en-US" dirty="0" err="1" smtClean="0"/>
              <a:t>një</a:t>
            </a:r>
            <a:r>
              <a:rPr lang="en-US" dirty="0" smtClean="0"/>
              <a:t> vend </a:t>
            </a:r>
            <a:r>
              <a:rPr lang="en-US" dirty="0" err="1" smtClean="0"/>
              <a:t>që</a:t>
            </a:r>
            <a:r>
              <a:rPr lang="en-US" dirty="0" smtClean="0"/>
              <a:t> </a:t>
            </a:r>
            <a:r>
              <a:rPr lang="en-US" dirty="0" err="1" smtClean="0"/>
              <a:t>po</a:t>
            </a:r>
            <a:r>
              <a:rPr lang="en-US" dirty="0" smtClean="0"/>
              <a:t> </a:t>
            </a:r>
            <a:r>
              <a:rPr lang="en-US" dirty="0" err="1" smtClean="0"/>
              <a:t>kalon</a:t>
            </a:r>
            <a:r>
              <a:rPr lang="en-US" dirty="0" smtClean="0"/>
              <a:t> </a:t>
            </a:r>
            <a:r>
              <a:rPr lang="en-US" dirty="0" err="1" smtClean="0"/>
              <a:t>përmes</a:t>
            </a:r>
            <a:r>
              <a:rPr lang="en-US" dirty="0" smtClean="0"/>
              <a:t> </a:t>
            </a:r>
            <a:r>
              <a:rPr lang="en-US" dirty="0" err="1" smtClean="0"/>
              <a:t>ndryshimeve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sistemit</a:t>
            </a:r>
            <a:r>
              <a:rPr lang="en-US" dirty="0" smtClean="0"/>
              <a:t> </a:t>
            </a:r>
            <a:r>
              <a:rPr lang="en-US" dirty="0" err="1" smtClean="0"/>
              <a:t>shoqëror</a:t>
            </a:r>
            <a:r>
              <a:rPr lang="en-US" dirty="0" smtClean="0"/>
              <a:t>, </a:t>
            </a:r>
            <a:r>
              <a:rPr lang="en-US" dirty="0" err="1" smtClean="0"/>
              <a:t>ose</a:t>
            </a:r>
            <a:r>
              <a:rPr lang="en-US" dirty="0" smtClean="0"/>
              <a:t> </a:t>
            </a:r>
            <a:r>
              <a:rPr lang="en-US" dirty="0" err="1" smtClean="0"/>
              <a:t>në</a:t>
            </a:r>
            <a:r>
              <a:rPr lang="en-US" dirty="0" smtClean="0"/>
              <a:t> “</a:t>
            </a:r>
            <a:r>
              <a:rPr lang="en-US" dirty="0" err="1" smtClean="0"/>
              <a:t>tranzicion</a:t>
            </a:r>
            <a:r>
              <a:rPr lang="en-US" dirty="0" smtClean="0"/>
              <a:t>” </a:t>
            </a:r>
            <a:r>
              <a:rPr lang="en-US" dirty="0" err="1" smtClean="0"/>
              <a:t>si</a:t>
            </a:r>
            <a:r>
              <a:rPr lang="en-US" dirty="0" smtClean="0"/>
              <a:t> </a:t>
            </a:r>
            <a:r>
              <a:rPr lang="en-US" dirty="0" err="1" smtClean="0"/>
              <a:t>përdoret</a:t>
            </a:r>
            <a:r>
              <a:rPr lang="en-US" dirty="0" smtClean="0"/>
              <a:t> </a:t>
            </a:r>
            <a:r>
              <a:rPr lang="en-US" dirty="0" err="1" smtClean="0"/>
              <a:t>zakonisht</a:t>
            </a:r>
            <a:r>
              <a:rPr lang="en-US" dirty="0" smtClean="0"/>
              <a:t>. </a:t>
            </a:r>
          </a:p>
          <a:p>
            <a:r>
              <a:rPr lang="en-US" dirty="0" err="1" smtClean="0"/>
              <a:t>Vërejmë</a:t>
            </a:r>
            <a:r>
              <a:rPr lang="en-US" dirty="0" smtClean="0"/>
              <a:t> </a:t>
            </a:r>
            <a:r>
              <a:rPr lang="en-US" dirty="0" err="1" smtClean="0"/>
              <a:t>dy</a:t>
            </a:r>
            <a:r>
              <a:rPr lang="en-US" dirty="0" smtClean="0"/>
              <a:t> </a:t>
            </a:r>
            <a:r>
              <a:rPr lang="en-US" dirty="0" err="1" smtClean="0"/>
              <a:t>pozicione</a:t>
            </a:r>
            <a:r>
              <a:rPr lang="en-US" dirty="0" smtClean="0"/>
              <a:t> </a:t>
            </a:r>
            <a:r>
              <a:rPr lang="en-US" dirty="0" err="1" smtClean="0"/>
              <a:t>kryesore</a:t>
            </a:r>
            <a:r>
              <a:rPr lang="en-US" dirty="0" smtClean="0"/>
              <a:t> </a:t>
            </a:r>
            <a:r>
              <a:rPr lang="en-US" dirty="0" err="1" smtClean="0"/>
              <a:t>në</a:t>
            </a:r>
            <a:r>
              <a:rPr lang="en-US" dirty="0" smtClean="0"/>
              <a:t> debate: -</a:t>
            </a:r>
            <a:r>
              <a:rPr lang="en-US" dirty="0" err="1" smtClean="0"/>
              <a:t>Pozicioni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parë</a:t>
            </a:r>
            <a:r>
              <a:rPr lang="en-US" dirty="0" smtClean="0"/>
              <a:t> </a:t>
            </a:r>
            <a:r>
              <a:rPr lang="en-US" dirty="0" err="1" smtClean="0"/>
              <a:t>është</a:t>
            </a:r>
            <a:r>
              <a:rPr lang="en-US" dirty="0" smtClean="0"/>
              <a:t> </a:t>
            </a:r>
            <a:r>
              <a:rPr lang="en-US" dirty="0" err="1" smtClean="0"/>
              <a:t>mbështetës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traditës</a:t>
            </a:r>
            <a:r>
              <a:rPr lang="en-US" dirty="0" smtClean="0"/>
              <a:t> me </a:t>
            </a:r>
            <a:r>
              <a:rPr lang="en-US" dirty="0" err="1" smtClean="0"/>
              <a:t>arritjet</a:t>
            </a:r>
            <a:r>
              <a:rPr lang="en-US" dirty="0" smtClean="0"/>
              <a:t> e </a:t>
            </a:r>
            <a:r>
              <a:rPr lang="en-US" dirty="0" err="1" smtClean="0"/>
              <a:t>saj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kaluara</a:t>
            </a:r>
            <a:r>
              <a:rPr lang="en-US" dirty="0" smtClean="0"/>
              <a:t>. -</a:t>
            </a:r>
            <a:r>
              <a:rPr lang="en-US" dirty="0" err="1" smtClean="0"/>
              <a:t>Pozicioni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dytë</a:t>
            </a:r>
            <a:r>
              <a:rPr lang="en-US" dirty="0" smtClean="0"/>
              <a:t> </a:t>
            </a:r>
            <a:r>
              <a:rPr lang="en-US" dirty="0" err="1" smtClean="0"/>
              <a:t>përqëndrohet</a:t>
            </a:r>
            <a:r>
              <a:rPr lang="en-US" dirty="0" smtClean="0"/>
              <a:t> </a:t>
            </a:r>
            <a:r>
              <a:rPr lang="en-US" dirty="0" err="1" smtClean="0"/>
              <a:t>si</a:t>
            </a:r>
            <a:r>
              <a:rPr lang="en-US" dirty="0" smtClean="0"/>
              <a:t> </a:t>
            </a:r>
            <a:r>
              <a:rPr lang="en-US" dirty="0" err="1" smtClean="0"/>
              <a:t>mbështetës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risive</a:t>
            </a:r>
            <a:r>
              <a:rPr lang="en-US" dirty="0" smtClean="0"/>
              <a:t> </a:t>
            </a:r>
            <a:r>
              <a:rPr lang="en-US" dirty="0" err="1" smtClean="0"/>
              <a:t>kombëtare</a:t>
            </a:r>
            <a:r>
              <a:rPr lang="en-US" dirty="0" smtClean="0"/>
              <a:t> </a:t>
            </a:r>
            <a:r>
              <a:rPr lang="en-US" dirty="0" err="1" smtClean="0"/>
              <a:t>dhe</a:t>
            </a:r>
            <a:r>
              <a:rPr lang="en-US" dirty="0" smtClean="0"/>
              <a:t> </a:t>
            </a:r>
            <a:r>
              <a:rPr lang="en-US" dirty="0" err="1" smtClean="0"/>
              <a:t>ndërkombëtare</a:t>
            </a:r>
            <a:r>
              <a:rPr lang="en-US" dirty="0" smtClean="0"/>
              <a:t>. </a:t>
            </a:r>
            <a:endParaRPr lang="en-CA" dirty="0" smtClean="0"/>
          </a:p>
          <a:p>
            <a:endParaRPr lang="en-US" dirty="0" smtClean="0"/>
          </a:p>
          <a:p>
            <a:pPr lvl="0">
              <a:buNone/>
            </a:pPr>
            <a:endParaRPr lang="en-US" dirty="0" smtClean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609600"/>
            <a:ext cx="8686800" cy="5470525"/>
          </a:xfrm>
        </p:spPr>
        <p:txBody>
          <a:bodyPr>
            <a:normAutofit fontScale="62500" lnSpcReduction="20000"/>
          </a:bodyPr>
          <a:lstStyle/>
          <a:p>
            <a:r>
              <a:rPr lang="en-US" dirty="0" err="1" smtClean="0"/>
              <a:t>Decentralizimi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vendimmarrjes</a:t>
            </a:r>
            <a:r>
              <a:rPr lang="en-US" dirty="0" smtClean="0"/>
              <a:t> </a:t>
            </a:r>
            <a:r>
              <a:rPr lang="en-US" dirty="0" err="1" smtClean="0"/>
              <a:t>në</a:t>
            </a:r>
            <a:r>
              <a:rPr lang="en-US" dirty="0" smtClean="0"/>
              <a:t> </a:t>
            </a:r>
            <a:r>
              <a:rPr lang="en-US" dirty="0" err="1" smtClean="0"/>
              <a:t>arsim</a:t>
            </a:r>
            <a:r>
              <a:rPr lang="en-US" dirty="0" smtClean="0"/>
              <a:t>, </a:t>
            </a:r>
            <a:r>
              <a:rPr lang="en-US" dirty="0" err="1" smtClean="0"/>
              <a:t>është</a:t>
            </a:r>
            <a:r>
              <a:rPr lang="en-US" dirty="0" smtClean="0"/>
              <a:t> </a:t>
            </a:r>
            <a:r>
              <a:rPr lang="en-US" dirty="0" err="1" smtClean="0"/>
              <a:t>një</a:t>
            </a:r>
            <a:r>
              <a:rPr lang="en-US" dirty="0" smtClean="0"/>
              <a:t> </a:t>
            </a:r>
            <a:r>
              <a:rPr lang="en-US" dirty="0" err="1" smtClean="0"/>
              <a:t>proces</a:t>
            </a:r>
            <a:r>
              <a:rPr lang="en-US" dirty="0" smtClean="0"/>
              <a:t> </a:t>
            </a:r>
            <a:r>
              <a:rPr lang="en-US" dirty="0" err="1" smtClean="0"/>
              <a:t>delikat</a:t>
            </a:r>
            <a:r>
              <a:rPr lang="en-US" dirty="0" smtClean="0"/>
              <a:t>,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cili</a:t>
            </a:r>
            <a:r>
              <a:rPr lang="en-US" dirty="0" smtClean="0"/>
              <a:t> </a:t>
            </a:r>
            <a:r>
              <a:rPr lang="en-US" dirty="0" err="1" smtClean="0"/>
              <a:t>duhet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kryhet</a:t>
            </a:r>
            <a:r>
              <a:rPr lang="en-US" dirty="0" smtClean="0"/>
              <a:t> me </a:t>
            </a:r>
            <a:r>
              <a:rPr lang="en-US" dirty="0" err="1" smtClean="0"/>
              <a:t>vëmendje</a:t>
            </a:r>
            <a:r>
              <a:rPr lang="en-US" dirty="0" smtClean="0"/>
              <a:t>. Me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vërtet</a:t>
            </a:r>
            <a:r>
              <a:rPr lang="en-US" dirty="0" smtClean="0"/>
              <a:t> </a:t>
            </a:r>
            <a:r>
              <a:rPr lang="en-US" dirty="0" err="1" smtClean="0"/>
              <a:t>që</a:t>
            </a:r>
            <a:r>
              <a:rPr lang="en-US" dirty="0" smtClean="0"/>
              <a:t> me </a:t>
            </a:r>
            <a:r>
              <a:rPr lang="en-US" dirty="0" err="1" smtClean="0"/>
              <a:t>këtë</a:t>
            </a:r>
            <a:r>
              <a:rPr lang="en-US" dirty="0" smtClean="0"/>
              <a:t> </a:t>
            </a:r>
            <a:r>
              <a:rPr lang="en-US" dirty="0" err="1" smtClean="0"/>
              <a:t>proces</a:t>
            </a:r>
            <a:r>
              <a:rPr lang="en-US" dirty="0" smtClean="0"/>
              <a:t>, </a:t>
            </a:r>
            <a:r>
              <a:rPr lang="en-US" dirty="0" err="1" smtClean="0"/>
              <a:t>rritet</a:t>
            </a:r>
            <a:r>
              <a:rPr lang="en-US" dirty="0" smtClean="0"/>
              <a:t> </a:t>
            </a:r>
            <a:r>
              <a:rPr lang="en-US" dirty="0" err="1" smtClean="0"/>
              <a:t>liria</a:t>
            </a:r>
            <a:r>
              <a:rPr lang="en-US" dirty="0" smtClean="0"/>
              <a:t> </a:t>
            </a:r>
            <a:r>
              <a:rPr lang="en-US" dirty="0" err="1" smtClean="0"/>
              <a:t>dhe</a:t>
            </a:r>
            <a:r>
              <a:rPr lang="en-US" dirty="0" smtClean="0"/>
              <a:t> </a:t>
            </a:r>
            <a:r>
              <a:rPr lang="en-US" dirty="0" err="1" smtClean="0"/>
              <a:t>kompetenca</a:t>
            </a:r>
            <a:r>
              <a:rPr lang="en-US" dirty="0" smtClean="0"/>
              <a:t> e </a:t>
            </a:r>
            <a:r>
              <a:rPr lang="en-US" dirty="0" err="1" smtClean="0"/>
              <a:t>aktorëve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shkollës</a:t>
            </a:r>
            <a:r>
              <a:rPr lang="en-US" dirty="0" smtClean="0"/>
              <a:t>, </a:t>
            </a:r>
            <a:r>
              <a:rPr lang="en-US" dirty="0" err="1" smtClean="0"/>
              <a:t>por</a:t>
            </a:r>
            <a:r>
              <a:rPr lang="en-US" dirty="0" smtClean="0"/>
              <a:t> </a:t>
            </a:r>
            <a:r>
              <a:rPr lang="en-US" dirty="0" err="1" smtClean="0"/>
              <a:t>kjo</a:t>
            </a:r>
            <a:r>
              <a:rPr lang="en-US" dirty="0" smtClean="0"/>
              <a:t> </a:t>
            </a:r>
            <a:r>
              <a:rPr lang="en-US" dirty="0" err="1" smtClean="0"/>
              <a:t>liri</a:t>
            </a:r>
            <a:r>
              <a:rPr lang="en-US" dirty="0" smtClean="0"/>
              <a:t> </a:t>
            </a:r>
            <a:r>
              <a:rPr lang="en-US" dirty="0" err="1" smtClean="0"/>
              <a:t>nuk</a:t>
            </a:r>
            <a:r>
              <a:rPr lang="en-US" dirty="0" smtClean="0"/>
              <a:t> </a:t>
            </a:r>
            <a:r>
              <a:rPr lang="en-US" dirty="0" err="1" smtClean="0"/>
              <a:t>duhet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cënoj</a:t>
            </a:r>
            <a:r>
              <a:rPr lang="en-US" dirty="0" smtClean="0"/>
              <a:t> </a:t>
            </a:r>
            <a:r>
              <a:rPr lang="en-US" dirty="0" err="1" smtClean="0"/>
              <a:t>standardet</a:t>
            </a:r>
            <a:r>
              <a:rPr lang="en-US" dirty="0" smtClean="0"/>
              <a:t> e </a:t>
            </a:r>
            <a:r>
              <a:rPr lang="en-US" dirty="0" err="1" smtClean="0"/>
              <a:t>arritura</a:t>
            </a:r>
            <a:r>
              <a:rPr lang="en-US" dirty="0" smtClean="0"/>
              <a:t> </a:t>
            </a:r>
            <a:r>
              <a:rPr lang="en-US" dirty="0" err="1" smtClean="0"/>
              <a:t>në</a:t>
            </a:r>
            <a:r>
              <a:rPr lang="en-US" dirty="0" smtClean="0"/>
              <a:t> </a:t>
            </a:r>
            <a:r>
              <a:rPr lang="en-US" dirty="0" err="1" smtClean="0"/>
              <a:t>arsimin</a:t>
            </a:r>
            <a:r>
              <a:rPr lang="en-US" dirty="0" smtClean="0"/>
              <a:t> </a:t>
            </a:r>
            <a:r>
              <a:rPr lang="en-US" dirty="0" err="1" smtClean="0"/>
              <a:t>shqiptar</a:t>
            </a:r>
            <a:r>
              <a:rPr lang="en-US" dirty="0" smtClean="0"/>
              <a:t>. Ai </a:t>
            </a:r>
            <a:r>
              <a:rPr lang="en-US" dirty="0" err="1" smtClean="0"/>
              <a:t>duhet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siguroj</a:t>
            </a:r>
            <a:r>
              <a:rPr lang="en-US" dirty="0" smtClean="0"/>
              <a:t> </a:t>
            </a:r>
            <a:r>
              <a:rPr lang="en-US" dirty="0" err="1" smtClean="0"/>
              <a:t>baza</a:t>
            </a:r>
            <a:r>
              <a:rPr lang="en-US" dirty="0" smtClean="0"/>
              <a:t> </a:t>
            </a:r>
            <a:r>
              <a:rPr lang="en-US" dirty="0" err="1" smtClean="0"/>
              <a:t>për</a:t>
            </a:r>
            <a:r>
              <a:rPr lang="en-US" dirty="0" smtClean="0"/>
              <a:t> </a:t>
            </a:r>
            <a:r>
              <a:rPr lang="en-US" dirty="0" err="1" smtClean="0"/>
              <a:t>përmirësimin</a:t>
            </a:r>
            <a:r>
              <a:rPr lang="en-US" dirty="0" smtClean="0"/>
              <a:t> e </a:t>
            </a:r>
            <a:r>
              <a:rPr lang="en-US" dirty="0" err="1" smtClean="0"/>
              <a:t>tyre</a:t>
            </a:r>
            <a:r>
              <a:rPr lang="en-US" dirty="0" smtClean="0"/>
              <a:t>.</a:t>
            </a:r>
          </a:p>
          <a:p>
            <a:r>
              <a:rPr lang="en-US" dirty="0" smtClean="0"/>
              <a:t> </a:t>
            </a:r>
            <a:r>
              <a:rPr lang="en-US" dirty="0" err="1" smtClean="0"/>
              <a:t>Ky</a:t>
            </a:r>
            <a:r>
              <a:rPr lang="en-US" dirty="0" smtClean="0"/>
              <a:t> </a:t>
            </a:r>
            <a:r>
              <a:rPr lang="en-US" dirty="0" err="1" smtClean="0"/>
              <a:t>decentralizim</a:t>
            </a:r>
            <a:r>
              <a:rPr lang="en-US" dirty="0" smtClean="0"/>
              <a:t> </a:t>
            </a:r>
            <a:r>
              <a:rPr lang="en-US" dirty="0" err="1" smtClean="0"/>
              <a:t>lejon</a:t>
            </a:r>
            <a:r>
              <a:rPr lang="en-US" dirty="0" smtClean="0"/>
              <a:t> </a:t>
            </a:r>
            <a:r>
              <a:rPr lang="en-US" dirty="0" err="1" smtClean="0"/>
              <a:t>lehtësimin</a:t>
            </a:r>
            <a:r>
              <a:rPr lang="en-US" dirty="0" smtClean="0"/>
              <a:t> e </a:t>
            </a:r>
            <a:r>
              <a:rPr lang="en-US" dirty="0" err="1" smtClean="0"/>
              <a:t>vendimmarrjes</a:t>
            </a:r>
            <a:r>
              <a:rPr lang="en-US" dirty="0" smtClean="0"/>
              <a:t> </a:t>
            </a:r>
            <a:r>
              <a:rPr lang="en-US" dirty="0" err="1" smtClean="0"/>
              <a:t>në</a:t>
            </a:r>
            <a:r>
              <a:rPr lang="en-US" dirty="0" smtClean="0"/>
              <a:t> </a:t>
            </a:r>
            <a:r>
              <a:rPr lang="en-US" dirty="0" err="1" smtClean="0"/>
              <a:t>nivel</a:t>
            </a:r>
            <a:r>
              <a:rPr lang="en-US" dirty="0" smtClean="0"/>
              <a:t> </a:t>
            </a:r>
            <a:r>
              <a:rPr lang="en-US" dirty="0" err="1" smtClean="0"/>
              <a:t>shkolle</a:t>
            </a:r>
            <a:r>
              <a:rPr lang="en-US" dirty="0" smtClean="0"/>
              <a:t>, </a:t>
            </a:r>
            <a:r>
              <a:rPr lang="en-US" dirty="0" err="1" smtClean="0"/>
              <a:t>por</a:t>
            </a:r>
            <a:r>
              <a:rPr lang="en-US" dirty="0" smtClean="0"/>
              <a:t> ka </a:t>
            </a:r>
            <a:r>
              <a:rPr lang="en-US" dirty="0" err="1" smtClean="0"/>
              <a:t>shumë</a:t>
            </a:r>
            <a:r>
              <a:rPr lang="en-US" dirty="0" smtClean="0"/>
              <a:t> </a:t>
            </a:r>
            <a:r>
              <a:rPr lang="en-US" dirty="0" err="1" smtClean="0"/>
              <a:t>mundësi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zgjidh</a:t>
            </a:r>
            <a:r>
              <a:rPr lang="en-US" dirty="0" smtClean="0"/>
              <a:t> </a:t>
            </a:r>
            <a:r>
              <a:rPr lang="en-US" dirty="0" err="1" smtClean="0"/>
              <a:t>problemet</a:t>
            </a:r>
            <a:r>
              <a:rPr lang="en-US" dirty="0" smtClean="0"/>
              <a:t> </a:t>
            </a:r>
            <a:r>
              <a:rPr lang="en-US" dirty="0" err="1" smtClean="0"/>
              <a:t>në</a:t>
            </a:r>
            <a:r>
              <a:rPr lang="en-US" dirty="0" smtClean="0"/>
              <a:t> </a:t>
            </a:r>
            <a:r>
              <a:rPr lang="en-US" dirty="0" err="1" smtClean="0"/>
              <a:t>një</a:t>
            </a:r>
            <a:r>
              <a:rPr lang="en-US" dirty="0" smtClean="0"/>
              <a:t> </a:t>
            </a:r>
            <a:r>
              <a:rPr lang="en-US" dirty="0" err="1" smtClean="0"/>
              <a:t>prizëm</a:t>
            </a:r>
            <a:r>
              <a:rPr lang="en-US" dirty="0" smtClean="0"/>
              <a:t> </a:t>
            </a:r>
            <a:r>
              <a:rPr lang="en-US" dirty="0" err="1" smtClean="0"/>
              <a:t>më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ngushtë</a:t>
            </a:r>
            <a:r>
              <a:rPr lang="en-US" dirty="0" smtClean="0"/>
              <a:t>. </a:t>
            </a:r>
            <a:r>
              <a:rPr lang="en-US" dirty="0" err="1" smtClean="0"/>
              <a:t>Ngushtimi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vetëdijes</a:t>
            </a:r>
            <a:r>
              <a:rPr lang="en-US" dirty="0" smtClean="0"/>
              <a:t> </a:t>
            </a:r>
            <a:r>
              <a:rPr lang="en-US" dirty="0" err="1" smtClean="0"/>
              <a:t>arsimore</a:t>
            </a:r>
            <a:r>
              <a:rPr lang="en-US" dirty="0" smtClean="0"/>
              <a:t> </a:t>
            </a:r>
            <a:r>
              <a:rPr lang="en-US" dirty="0" err="1" smtClean="0"/>
              <a:t>në</a:t>
            </a:r>
            <a:r>
              <a:rPr lang="en-US" dirty="0" smtClean="0"/>
              <a:t> </a:t>
            </a:r>
            <a:r>
              <a:rPr lang="en-US" dirty="0" err="1" smtClean="0"/>
              <a:t>këto</a:t>
            </a:r>
            <a:r>
              <a:rPr lang="en-US" dirty="0" smtClean="0"/>
              <a:t> </a:t>
            </a:r>
            <a:r>
              <a:rPr lang="en-US" dirty="0" err="1" smtClean="0"/>
              <a:t>raste</a:t>
            </a:r>
            <a:r>
              <a:rPr lang="en-US" dirty="0" smtClean="0"/>
              <a:t> </a:t>
            </a:r>
            <a:r>
              <a:rPr lang="en-US" dirty="0" err="1" smtClean="0"/>
              <a:t>bëhet</a:t>
            </a:r>
            <a:r>
              <a:rPr lang="en-US" dirty="0" smtClean="0"/>
              <a:t> evident. </a:t>
            </a:r>
          </a:p>
          <a:p>
            <a:r>
              <a:rPr lang="en-US" dirty="0" smtClean="0"/>
              <a:t> </a:t>
            </a:r>
            <a:r>
              <a:rPr lang="en-US" dirty="0" err="1" smtClean="0"/>
              <a:t>Termi</a:t>
            </a:r>
            <a:r>
              <a:rPr lang="en-US" dirty="0" smtClean="0"/>
              <a:t> “</a:t>
            </a:r>
            <a:r>
              <a:rPr lang="en-US" dirty="0" err="1" smtClean="0"/>
              <a:t>kurrikul</a:t>
            </a:r>
            <a:r>
              <a:rPr lang="en-US" dirty="0" smtClean="0"/>
              <a:t> e </a:t>
            </a:r>
            <a:r>
              <a:rPr lang="en-US" dirty="0" err="1" smtClean="0"/>
              <a:t>fshehtë</a:t>
            </a:r>
            <a:r>
              <a:rPr lang="en-US" dirty="0" smtClean="0"/>
              <a:t>”, </a:t>
            </a:r>
            <a:r>
              <a:rPr lang="en-US" dirty="0" err="1" smtClean="0"/>
              <a:t>që</a:t>
            </a:r>
            <a:r>
              <a:rPr lang="en-US" dirty="0" smtClean="0"/>
              <a:t> </a:t>
            </a:r>
            <a:r>
              <a:rPr lang="en-US" dirty="0" err="1" smtClean="0"/>
              <a:t>është</a:t>
            </a:r>
            <a:r>
              <a:rPr lang="en-US" dirty="0" smtClean="0"/>
              <a:t> </a:t>
            </a:r>
            <a:r>
              <a:rPr lang="en-US" dirty="0" err="1" smtClean="0"/>
              <a:t>vërejtur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lakohet</a:t>
            </a:r>
            <a:r>
              <a:rPr lang="en-US" dirty="0" smtClean="0"/>
              <a:t> </a:t>
            </a:r>
            <a:r>
              <a:rPr lang="en-US" dirty="0" err="1" smtClean="0"/>
              <a:t>në</a:t>
            </a:r>
            <a:r>
              <a:rPr lang="en-US" dirty="0" smtClean="0"/>
              <a:t> media, </a:t>
            </a:r>
            <a:r>
              <a:rPr lang="en-US" dirty="0" err="1" smtClean="0"/>
              <a:t>duhet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jetë</a:t>
            </a:r>
            <a:r>
              <a:rPr lang="en-US" dirty="0" smtClean="0"/>
              <a:t> </a:t>
            </a:r>
            <a:r>
              <a:rPr lang="en-US" dirty="0" err="1" smtClean="0"/>
              <a:t>tregues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atyre</a:t>
            </a:r>
            <a:r>
              <a:rPr lang="en-US" dirty="0" smtClean="0"/>
              <a:t> </a:t>
            </a:r>
            <a:r>
              <a:rPr lang="en-US" dirty="0" err="1" smtClean="0"/>
              <a:t>fenomeneve</a:t>
            </a:r>
            <a:r>
              <a:rPr lang="en-US" dirty="0" smtClean="0"/>
              <a:t> </a:t>
            </a:r>
            <a:r>
              <a:rPr lang="en-US" dirty="0" err="1" smtClean="0"/>
              <a:t>në</a:t>
            </a:r>
            <a:r>
              <a:rPr lang="en-US" dirty="0" smtClean="0"/>
              <a:t> </a:t>
            </a:r>
            <a:r>
              <a:rPr lang="en-US" dirty="0" err="1" smtClean="0"/>
              <a:t>arsim</a:t>
            </a:r>
            <a:r>
              <a:rPr lang="en-US" dirty="0" smtClean="0"/>
              <a:t> </a:t>
            </a:r>
            <a:r>
              <a:rPr lang="en-US" dirty="0" err="1" smtClean="0"/>
              <a:t>që</a:t>
            </a:r>
            <a:r>
              <a:rPr lang="en-US" dirty="0" smtClean="0"/>
              <a:t> </a:t>
            </a:r>
            <a:r>
              <a:rPr lang="en-US" dirty="0" err="1" smtClean="0"/>
              <a:t>janë</a:t>
            </a:r>
            <a:r>
              <a:rPr lang="en-US" dirty="0" smtClean="0"/>
              <a:t> </a:t>
            </a:r>
            <a:r>
              <a:rPr lang="en-US" dirty="0" err="1" smtClean="0"/>
              <a:t>shoqëruese</a:t>
            </a:r>
            <a:r>
              <a:rPr lang="en-US" dirty="0" smtClean="0"/>
              <a:t> </a:t>
            </a:r>
            <a:r>
              <a:rPr lang="en-US" dirty="0" err="1" smtClean="0"/>
              <a:t>në</a:t>
            </a:r>
            <a:r>
              <a:rPr lang="en-US" dirty="0" smtClean="0"/>
              <a:t> </a:t>
            </a:r>
            <a:r>
              <a:rPr lang="en-US" dirty="0" err="1" smtClean="0"/>
              <a:t>shkolla</a:t>
            </a:r>
            <a:r>
              <a:rPr lang="en-US" dirty="0" smtClean="0"/>
              <a:t>, </a:t>
            </a:r>
            <a:r>
              <a:rPr lang="en-US" dirty="0" err="1" smtClean="0"/>
              <a:t>por</a:t>
            </a:r>
            <a:r>
              <a:rPr lang="en-US" dirty="0" smtClean="0"/>
              <a:t> </a:t>
            </a:r>
            <a:r>
              <a:rPr lang="en-US" dirty="0" err="1" smtClean="0"/>
              <a:t>që</a:t>
            </a:r>
            <a:r>
              <a:rPr lang="en-US" dirty="0" smtClean="0"/>
              <a:t> </a:t>
            </a:r>
            <a:r>
              <a:rPr lang="en-US" dirty="0" err="1" smtClean="0"/>
              <a:t>normalisht</a:t>
            </a:r>
            <a:r>
              <a:rPr lang="en-US" dirty="0" smtClean="0"/>
              <a:t> </a:t>
            </a:r>
            <a:r>
              <a:rPr lang="en-US" dirty="0" err="1" smtClean="0"/>
              <a:t>nuk</a:t>
            </a:r>
            <a:r>
              <a:rPr lang="en-US" dirty="0" smtClean="0"/>
              <a:t> </a:t>
            </a:r>
            <a:r>
              <a:rPr lang="en-US" dirty="0" err="1" smtClean="0"/>
              <a:t>mishërohen</a:t>
            </a:r>
            <a:r>
              <a:rPr lang="en-US" dirty="0" smtClean="0"/>
              <a:t> </a:t>
            </a:r>
            <a:r>
              <a:rPr lang="en-US" dirty="0" err="1" smtClean="0"/>
              <a:t>në</a:t>
            </a:r>
            <a:r>
              <a:rPr lang="en-US" dirty="0" smtClean="0"/>
              <a:t> </a:t>
            </a:r>
            <a:r>
              <a:rPr lang="en-US" dirty="0" err="1" smtClean="0"/>
              <a:t>kurrikulat</a:t>
            </a:r>
            <a:r>
              <a:rPr lang="en-US" dirty="0" smtClean="0"/>
              <a:t> </a:t>
            </a:r>
            <a:r>
              <a:rPr lang="en-US" dirty="0" err="1" smtClean="0"/>
              <a:t>shkollore</a:t>
            </a:r>
            <a:r>
              <a:rPr lang="en-US" dirty="0" smtClean="0"/>
              <a:t>.</a:t>
            </a:r>
          </a:p>
          <a:p>
            <a:r>
              <a:rPr lang="en-US" dirty="0" smtClean="0"/>
              <a:t> </a:t>
            </a:r>
            <a:r>
              <a:rPr lang="en-US" dirty="0" err="1" smtClean="0"/>
              <a:t>Pra</a:t>
            </a:r>
            <a:r>
              <a:rPr lang="en-US" dirty="0" smtClean="0"/>
              <a:t> </a:t>
            </a:r>
            <a:r>
              <a:rPr lang="en-US" dirty="0" err="1" smtClean="0"/>
              <a:t>që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mos</a:t>
            </a:r>
            <a:r>
              <a:rPr lang="en-US" dirty="0" smtClean="0"/>
              <a:t> </a:t>
            </a:r>
            <a:r>
              <a:rPr lang="en-US" dirty="0" err="1" smtClean="0"/>
              <a:t>relizohen</a:t>
            </a:r>
            <a:r>
              <a:rPr lang="en-US" dirty="0" smtClean="0"/>
              <a:t> </a:t>
            </a:r>
            <a:r>
              <a:rPr lang="en-US" dirty="0" err="1" smtClean="0"/>
              <a:t>premisa</a:t>
            </a:r>
            <a:r>
              <a:rPr lang="en-US" dirty="0" smtClean="0"/>
              <a:t> </a:t>
            </a:r>
            <a:r>
              <a:rPr lang="en-US" dirty="0" err="1" smtClean="0"/>
              <a:t>për</a:t>
            </a:r>
            <a:r>
              <a:rPr lang="en-US" dirty="0" smtClean="0"/>
              <a:t> </a:t>
            </a:r>
            <a:r>
              <a:rPr lang="en-US" dirty="0" err="1" smtClean="0"/>
              <a:t>zhvillimin</a:t>
            </a:r>
            <a:r>
              <a:rPr lang="en-US" dirty="0" smtClean="0"/>
              <a:t> e </a:t>
            </a:r>
            <a:r>
              <a:rPr lang="en-US" dirty="0" err="1" smtClean="0"/>
              <a:t>kurrikulës</a:t>
            </a:r>
            <a:r>
              <a:rPr lang="en-US" dirty="0" smtClean="0"/>
              <a:t> </a:t>
            </a:r>
            <a:r>
              <a:rPr lang="en-US" dirty="0" err="1" smtClean="0"/>
              <a:t>së</a:t>
            </a:r>
            <a:r>
              <a:rPr lang="en-US" dirty="0" smtClean="0"/>
              <a:t> </a:t>
            </a:r>
            <a:r>
              <a:rPr lang="en-US" dirty="0" err="1" smtClean="0"/>
              <a:t>fshehtë</a:t>
            </a:r>
            <a:r>
              <a:rPr lang="en-US" dirty="0" smtClean="0"/>
              <a:t> </a:t>
            </a:r>
            <a:r>
              <a:rPr lang="en-US" dirty="0" err="1" smtClean="0"/>
              <a:t>në</a:t>
            </a:r>
            <a:r>
              <a:rPr lang="en-US" dirty="0" smtClean="0"/>
              <a:t> </a:t>
            </a:r>
            <a:r>
              <a:rPr lang="en-US" dirty="0" err="1" smtClean="0"/>
              <a:t>shkolla</a:t>
            </a:r>
            <a:r>
              <a:rPr lang="en-US" dirty="0" smtClean="0"/>
              <a:t>, </a:t>
            </a:r>
            <a:r>
              <a:rPr lang="en-US" dirty="0" err="1" smtClean="0"/>
              <a:t>gjatë</a:t>
            </a:r>
            <a:r>
              <a:rPr lang="en-US" dirty="0" smtClean="0"/>
              <a:t> </a:t>
            </a:r>
            <a:r>
              <a:rPr lang="en-US" dirty="0" err="1" smtClean="0"/>
              <a:t>realizimit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decentralizmit</a:t>
            </a:r>
            <a:r>
              <a:rPr lang="en-US" dirty="0" smtClean="0"/>
              <a:t>, </a:t>
            </a:r>
            <a:r>
              <a:rPr lang="en-US" dirty="0" err="1" smtClean="0"/>
              <a:t>duhet</a:t>
            </a:r>
            <a:r>
              <a:rPr lang="en-US" dirty="0" smtClean="0"/>
              <a:t> </a:t>
            </a:r>
            <a:r>
              <a:rPr lang="en-US" dirty="0" err="1" smtClean="0"/>
              <a:t>hetuar</a:t>
            </a:r>
            <a:r>
              <a:rPr lang="en-US" dirty="0" smtClean="0"/>
              <a:t> </a:t>
            </a:r>
            <a:r>
              <a:rPr lang="en-US" dirty="0" err="1" smtClean="0"/>
              <a:t>sa</a:t>
            </a:r>
            <a:r>
              <a:rPr lang="en-US" dirty="0" smtClean="0"/>
              <a:t> e </a:t>
            </a:r>
            <a:r>
              <a:rPr lang="en-US" dirty="0" err="1" smtClean="0"/>
              <a:t>efktshme</a:t>
            </a:r>
            <a:r>
              <a:rPr lang="en-US" dirty="0" smtClean="0"/>
              <a:t> do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ishte</a:t>
            </a:r>
            <a:r>
              <a:rPr lang="en-US" dirty="0" smtClean="0"/>
              <a:t> </a:t>
            </a:r>
            <a:r>
              <a:rPr lang="en-US" dirty="0" err="1" smtClean="0"/>
              <a:t>aplikimi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dhënies</a:t>
            </a:r>
            <a:r>
              <a:rPr lang="en-US" dirty="0" smtClean="0"/>
              <a:t> </a:t>
            </a:r>
            <a:r>
              <a:rPr lang="en-US" dirty="0" err="1" smtClean="0"/>
              <a:t>së</a:t>
            </a:r>
            <a:r>
              <a:rPr lang="en-US" dirty="0" smtClean="0"/>
              <a:t> </a:t>
            </a:r>
            <a:r>
              <a:rPr lang="en-US" dirty="0" err="1" smtClean="0"/>
              <a:t>kësaj</a:t>
            </a:r>
            <a:r>
              <a:rPr lang="en-US" dirty="0" smtClean="0"/>
              <a:t> </a:t>
            </a:r>
            <a:r>
              <a:rPr lang="en-US" dirty="0" err="1" smtClean="0"/>
              <a:t>kompetence</a:t>
            </a:r>
            <a:r>
              <a:rPr lang="en-US" dirty="0" smtClean="0"/>
              <a:t> </a:t>
            </a:r>
            <a:r>
              <a:rPr lang="en-US" dirty="0" err="1" smtClean="0"/>
              <a:t>në</a:t>
            </a:r>
            <a:r>
              <a:rPr lang="en-US" dirty="0" smtClean="0"/>
              <a:t> </a:t>
            </a:r>
            <a:r>
              <a:rPr lang="en-US" dirty="0" err="1" smtClean="0"/>
              <a:t>kushtet</a:t>
            </a:r>
            <a:r>
              <a:rPr lang="en-US" dirty="0" smtClean="0"/>
              <a:t> e </a:t>
            </a:r>
            <a:r>
              <a:rPr lang="en-US" dirty="0" err="1" smtClean="0"/>
              <a:t>shoqërisë</a:t>
            </a:r>
            <a:r>
              <a:rPr lang="en-US" dirty="0" smtClean="0"/>
              <a:t> </a:t>
            </a:r>
            <a:r>
              <a:rPr lang="en-US" dirty="0" err="1" smtClean="0"/>
              <a:t>sonë</a:t>
            </a:r>
            <a:r>
              <a:rPr lang="en-US" dirty="0" smtClean="0"/>
              <a:t>. </a:t>
            </a:r>
          </a:p>
          <a:p>
            <a:r>
              <a:rPr lang="en-US" dirty="0" err="1" smtClean="0"/>
              <a:t>Vlerësimi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aftësisë</a:t>
            </a:r>
            <a:r>
              <a:rPr lang="en-US" dirty="0" smtClean="0"/>
              <a:t> </a:t>
            </a:r>
            <a:r>
              <a:rPr lang="en-US" dirty="0" err="1" smtClean="0"/>
              <a:t>sipërmarrëse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nxënësve</a:t>
            </a:r>
            <a:r>
              <a:rPr lang="en-US" dirty="0" smtClean="0"/>
              <a:t> </a:t>
            </a:r>
            <a:r>
              <a:rPr lang="en-US" dirty="0" err="1" smtClean="0"/>
              <a:t>në</a:t>
            </a:r>
            <a:r>
              <a:rPr lang="en-US" dirty="0" smtClean="0"/>
              <a:t> </a:t>
            </a:r>
            <a:r>
              <a:rPr lang="en-US" dirty="0" err="1" smtClean="0"/>
              <a:t>mënyrë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qartë</a:t>
            </a:r>
            <a:r>
              <a:rPr lang="en-US" dirty="0" smtClean="0"/>
              <a:t> </a:t>
            </a:r>
            <a:r>
              <a:rPr lang="en-US" dirty="0" err="1" smtClean="0"/>
              <a:t>prej</a:t>
            </a:r>
            <a:r>
              <a:rPr lang="en-US" dirty="0" smtClean="0"/>
              <a:t> </a:t>
            </a:r>
            <a:r>
              <a:rPr lang="en-US" dirty="0" err="1" smtClean="0"/>
              <a:t>mësuesve</a:t>
            </a:r>
            <a:r>
              <a:rPr lang="en-US" dirty="0" smtClean="0"/>
              <a:t>, </a:t>
            </a:r>
            <a:r>
              <a:rPr lang="en-US" dirty="0" err="1" smtClean="0"/>
              <a:t>është</a:t>
            </a:r>
            <a:r>
              <a:rPr lang="en-US" dirty="0" smtClean="0"/>
              <a:t> </a:t>
            </a:r>
            <a:r>
              <a:rPr lang="en-US" dirty="0" err="1" smtClean="0"/>
              <a:t>një</a:t>
            </a:r>
            <a:r>
              <a:rPr lang="en-US" dirty="0" smtClean="0"/>
              <a:t> </a:t>
            </a:r>
            <a:r>
              <a:rPr lang="en-US" dirty="0" err="1" smtClean="0"/>
              <a:t>detyrë</a:t>
            </a:r>
            <a:r>
              <a:rPr lang="en-US" dirty="0" smtClean="0"/>
              <a:t> e </a:t>
            </a:r>
            <a:r>
              <a:rPr lang="en-US" dirty="0" err="1" smtClean="0"/>
              <a:t>rëndësishme</a:t>
            </a:r>
            <a:r>
              <a:rPr lang="en-US" dirty="0" smtClean="0"/>
              <a:t> </a:t>
            </a:r>
            <a:r>
              <a:rPr lang="en-US" dirty="0" err="1" smtClean="0"/>
              <a:t>për</a:t>
            </a:r>
            <a:r>
              <a:rPr lang="en-US" dirty="0" smtClean="0"/>
              <a:t> </a:t>
            </a:r>
            <a:r>
              <a:rPr lang="en-US" dirty="0" err="1" smtClean="0"/>
              <a:t>shkollën</a:t>
            </a:r>
            <a:r>
              <a:rPr lang="en-US" dirty="0" smtClean="0"/>
              <a:t> </a:t>
            </a:r>
            <a:r>
              <a:rPr lang="en-US" dirty="0" err="1" smtClean="0"/>
              <a:t>tonë.Evidentimi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kësaj</a:t>
            </a:r>
            <a:r>
              <a:rPr lang="en-US" dirty="0" smtClean="0"/>
              <a:t> </a:t>
            </a:r>
            <a:r>
              <a:rPr lang="en-US" dirty="0" err="1" smtClean="0"/>
              <a:t>aftësie</a:t>
            </a:r>
            <a:r>
              <a:rPr lang="en-US" dirty="0" smtClean="0"/>
              <a:t>, </a:t>
            </a:r>
            <a:r>
              <a:rPr lang="en-US" dirty="0" err="1" smtClean="0"/>
              <a:t>realizohet</a:t>
            </a:r>
            <a:r>
              <a:rPr lang="en-US" dirty="0" smtClean="0"/>
              <a:t> </a:t>
            </a:r>
            <a:r>
              <a:rPr lang="en-US" dirty="0" err="1" smtClean="0"/>
              <a:t>gjithmonë</a:t>
            </a:r>
            <a:r>
              <a:rPr lang="en-US" dirty="0" smtClean="0"/>
              <a:t> </a:t>
            </a:r>
            <a:r>
              <a:rPr lang="en-US" dirty="0" err="1" smtClean="0"/>
              <a:t>nga</a:t>
            </a:r>
            <a:r>
              <a:rPr lang="en-US" dirty="0" smtClean="0"/>
              <a:t> </a:t>
            </a:r>
            <a:r>
              <a:rPr lang="en-US" dirty="0" err="1" smtClean="0"/>
              <a:t>shoqëria</a:t>
            </a:r>
            <a:r>
              <a:rPr lang="en-US" dirty="0" smtClean="0"/>
              <a:t>.</a:t>
            </a:r>
          </a:p>
          <a:p>
            <a:r>
              <a:rPr lang="en-US" dirty="0" smtClean="0"/>
              <a:t> </a:t>
            </a:r>
            <a:r>
              <a:rPr lang="en-US" dirty="0" err="1" smtClean="0"/>
              <a:t>Pra</a:t>
            </a:r>
            <a:r>
              <a:rPr lang="en-US" dirty="0" smtClean="0"/>
              <a:t> </a:t>
            </a:r>
            <a:r>
              <a:rPr lang="en-US" dirty="0" err="1" smtClean="0"/>
              <a:t>është</a:t>
            </a:r>
            <a:r>
              <a:rPr lang="en-US" dirty="0" smtClean="0"/>
              <a:t> </a:t>
            </a:r>
            <a:r>
              <a:rPr lang="en-US" dirty="0" err="1" smtClean="0"/>
              <a:t>detyrë</a:t>
            </a:r>
            <a:r>
              <a:rPr lang="en-US" dirty="0" smtClean="0"/>
              <a:t> e </a:t>
            </a:r>
            <a:r>
              <a:rPr lang="en-US" dirty="0" err="1" smtClean="0"/>
              <a:t>shkollës</a:t>
            </a:r>
            <a:r>
              <a:rPr lang="en-US" dirty="0" smtClean="0"/>
              <a:t> </a:t>
            </a:r>
            <a:r>
              <a:rPr lang="en-US" dirty="0" err="1" smtClean="0"/>
              <a:t>sonë</a:t>
            </a:r>
            <a:r>
              <a:rPr lang="en-US" dirty="0" smtClean="0"/>
              <a:t> </a:t>
            </a:r>
            <a:r>
              <a:rPr lang="en-US" dirty="0" err="1" smtClean="0"/>
              <a:t>që</a:t>
            </a:r>
            <a:r>
              <a:rPr lang="en-US" dirty="0" smtClean="0"/>
              <a:t> </a:t>
            </a:r>
            <a:r>
              <a:rPr lang="en-US" dirty="0" err="1" smtClean="0"/>
              <a:t>ta</a:t>
            </a:r>
            <a:r>
              <a:rPr lang="en-US" dirty="0" smtClean="0"/>
              <a:t> </a:t>
            </a:r>
            <a:r>
              <a:rPr lang="en-US" dirty="0" err="1" smtClean="0"/>
              <a:t>evidentojë</a:t>
            </a:r>
            <a:r>
              <a:rPr lang="en-US" dirty="0" smtClean="0"/>
              <a:t> </a:t>
            </a:r>
            <a:r>
              <a:rPr lang="en-US" dirty="0" err="1" smtClean="0"/>
              <a:t>saktë</a:t>
            </a:r>
            <a:r>
              <a:rPr lang="en-US" dirty="0" smtClean="0"/>
              <a:t> </a:t>
            </a:r>
            <a:r>
              <a:rPr lang="en-US" dirty="0" err="1" smtClean="0"/>
              <a:t>këtë</a:t>
            </a:r>
            <a:r>
              <a:rPr lang="en-US" dirty="0" smtClean="0"/>
              <a:t> </a:t>
            </a:r>
            <a:r>
              <a:rPr lang="en-US" dirty="0" err="1" smtClean="0"/>
              <a:t>vlerë</a:t>
            </a:r>
            <a:r>
              <a:rPr lang="en-US" dirty="0" smtClean="0"/>
              <a:t> </a:t>
            </a:r>
            <a:r>
              <a:rPr lang="en-US" dirty="0" err="1" smtClean="0"/>
              <a:t>tek</a:t>
            </a:r>
            <a:r>
              <a:rPr lang="en-US" dirty="0" smtClean="0"/>
              <a:t> </a:t>
            </a:r>
            <a:r>
              <a:rPr lang="en-US" dirty="0" err="1" smtClean="0"/>
              <a:t>nxënësit</a:t>
            </a:r>
            <a:r>
              <a:rPr lang="en-US" dirty="0" smtClean="0"/>
              <a:t>. </a:t>
            </a:r>
            <a:endParaRPr lang="en-CA" dirty="0" smtClean="0"/>
          </a:p>
          <a:p>
            <a:endParaRPr lang="en-CA" dirty="0" smtClean="0"/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 lvl="0">
              <a:buNone/>
            </a:pPr>
            <a:endParaRPr lang="en-US" b="1" dirty="0" smtClean="0">
              <a:solidFill>
                <a:srgbClr val="FF0000"/>
              </a:solidFill>
            </a:endParaRPr>
          </a:p>
          <a:p>
            <a:pPr lvl="0"/>
            <a:endParaRPr lang="en-US" b="1" dirty="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457200"/>
            <a:ext cx="8686800" cy="5622925"/>
          </a:xfrm>
        </p:spPr>
        <p:txBody>
          <a:bodyPr>
            <a:normAutofit fontScale="55000" lnSpcReduction="20000"/>
          </a:bodyPr>
          <a:lstStyle/>
          <a:p>
            <a:pPr>
              <a:buNone/>
            </a:pPr>
            <a:endParaRPr lang="en-US" dirty="0" smtClean="0"/>
          </a:p>
          <a:p>
            <a:r>
              <a:rPr lang="en-US" dirty="0" smtClean="0"/>
              <a:t> </a:t>
            </a:r>
            <a:r>
              <a:rPr lang="en-US" dirty="0" err="1" smtClean="0"/>
              <a:t>Shteti</a:t>
            </a:r>
            <a:r>
              <a:rPr lang="en-US" dirty="0" smtClean="0"/>
              <a:t> </a:t>
            </a:r>
            <a:r>
              <a:rPr lang="en-US" dirty="0" err="1" smtClean="0"/>
              <a:t>shqiptar</a:t>
            </a:r>
            <a:r>
              <a:rPr lang="en-US" dirty="0" smtClean="0"/>
              <a:t> </a:t>
            </a:r>
            <a:r>
              <a:rPr lang="en-US" dirty="0" err="1" smtClean="0"/>
              <a:t>para</a:t>
            </a:r>
            <a:r>
              <a:rPr lang="en-US" dirty="0" smtClean="0"/>
              <a:t> </a:t>
            </a:r>
            <a:r>
              <a:rPr lang="en-US" dirty="0" err="1" smtClean="0"/>
              <a:t>viteve</a:t>
            </a:r>
            <a:r>
              <a:rPr lang="en-US" dirty="0" smtClean="0"/>
              <a:t> 1990, </a:t>
            </a:r>
            <a:r>
              <a:rPr lang="en-US" dirty="0" err="1" smtClean="0"/>
              <a:t>ndiqte</a:t>
            </a:r>
            <a:r>
              <a:rPr lang="en-US" dirty="0" smtClean="0"/>
              <a:t> </a:t>
            </a:r>
            <a:r>
              <a:rPr lang="en-US" dirty="0" err="1" smtClean="0"/>
              <a:t>një</a:t>
            </a:r>
            <a:r>
              <a:rPr lang="en-US" dirty="0" smtClean="0"/>
              <a:t> </a:t>
            </a:r>
            <a:r>
              <a:rPr lang="en-US" dirty="0" err="1" smtClean="0"/>
              <a:t>politik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mbyllur</a:t>
            </a:r>
            <a:r>
              <a:rPr lang="en-US" dirty="0" smtClean="0"/>
              <a:t>, </a:t>
            </a:r>
            <a:r>
              <a:rPr lang="en-US" dirty="0" err="1" smtClean="0"/>
              <a:t>që</a:t>
            </a:r>
            <a:r>
              <a:rPr lang="en-US" dirty="0" smtClean="0"/>
              <a:t> </a:t>
            </a:r>
            <a:r>
              <a:rPr lang="en-US" dirty="0" err="1" smtClean="0"/>
              <a:t>pengonte</a:t>
            </a:r>
            <a:r>
              <a:rPr lang="en-US" dirty="0" smtClean="0"/>
              <a:t> </a:t>
            </a:r>
            <a:r>
              <a:rPr lang="en-US" dirty="0" err="1" smtClean="0"/>
              <a:t>seriozisht</a:t>
            </a:r>
            <a:r>
              <a:rPr lang="en-US" dirty="0" smtClean="0"/>
              <a:t> </a:t>
            </a:r>
            <a:r>
              <a:rPr lang="en-US" dirty="0" err="1" smtClean="0"/>
              <a:t>qarkullimin</a:t>
            </a:r>
            <a:r>
              <a:rPr lang="en-US" dirty="0" smtClean="0"/>
              <a:t> e </a:t>
            </a:r>
            <a:r>
              <a:rPr lang="en-US" dirty="0" err="1" smtClean="0"/>
              <a:t>informacionit</a:t>
            </a:r>
            <a:r>
              <a:rPr lang="en-US" dirty="0" smtClean="0"/>
              <a:t>. </a:t>
            </a:r>
            <a:r>
              <a:rPr lang="en-US" dirty="0" err="1" smtClean="0"/>
              <a:t>Mangësitë</a:t>
            </a:r>
            <a:r>
              <a:rPr lang="en-US" dirty="0" smtClean="0"/>
              <a:t> informative </a:t>
            </a:r>
            <a:r>
              <a:rPr lang="en-US" dirty="0" err="1" smtClean="0"/>
              <a:t>ishin</a:t>
            </a:r>
            <a:r>
              <a:rPr lang="en-US" dirty="0" smtClean="0"/>
              <a:t> </a:t>
            </a:r>
            <a:r>
              <a:rPr lang="en-US" dirty="0" err="1" smtClean="0"/>
              <a:t>në</a:t>
            </a:r>
            <a:r>
              <a:rPr lang="en-US" dirty="0" smtClean="0"/>
              <a:t> </a:t>
            </a:r>
            <a:r>
              <a:rPr lang="en-US" dirty="0" err="1" smtClean="0"/>
              <a:t>atë</a:t>
            </a:r>
            <a:r>
              <a:rPr lang="en-US" dirty="0" smtClean="0"/>
              <a:t> </a:t>
            </a:r>
            <a:r>
              <a:rPr lang="en-US" dirty="0" err="1" smtClean="0"/>
              <a:t>masë</a:t>
            </a:r>
            <a:r>
              <a:rPr lang="en-US" dirty="0" smtClean="0"/>
              <a:t> </a:t>
            </a:r>
            <a:r>
              <a:rPr lang="en-US" dirty="0" err="1" smtClean="0"/>
              <a:t>sa</a:t>
            </a:r>
            <a:r>
              <a:rPr lang="en-US" dirty="0" smtClean="0"/>
              <a:t> </a:t>
            </a:r>
            <a:r>
              <a:rPr lang="en-US" dirty="0" err="1" smtClean="0"/>
              <a:t>që</a:t>
            </a:r>
            <a:r>
              <a:rPr lang="en-US" dirty="0" smtClean="0"/>
              <a:t> </a:t>
            </a:r>
            <a:r>
              <a:rPr lang="en-US" dirty="0" err="1" smtClean="0"/>
              <a:t>edhe</a:t>
            </a:r>
            <a:r>
              <a:rPr lang="en-US" dirty="0" smtClean="0"/>
              <a:t> </a:t>
            </a:r>
            <a:r>
              <a:rPr lang="en-US" dirty="0" err="1" smtClean="0"/>
              <a:t>interpretimet</a:t>
            </a:r>
            <a:r>
              <a:rPr lang="en-US" dirty="0" smtClean="0"/>
              <a:t> </a:t>
            </a:r>
            <a:r>
              <a:rPr lang="en-US" dirty="0" err="1" smtClean="0"/>
              <a:t>historike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kaluarës</a:t>
            </a:r>
            <a:r>
              <a:rPr lang="en-US" dirty="0" smtClean="0"/>
              <a:t> </a:t>
            </a:r>
            <a:r>
              <a:rPr lang="en-US" dirty="0" err="1" smtClean="0"/>
              <a:t>shqiptare</a:t>
            </a:r>
            <a:r>
              <a:rPr lang="en-US" dirty="0" smtClean="0"/>
              <a:t> </a:t>
            </a:r>
            <a:r>
              <a:rPr lang="en-US" dirty="0" err="1" smtClean="0"/>
              <a:t>kishin</a:t>
            </a:r>
            <a:r>
              <a:rPr lang="en-US" dirty="0" smtClean="0"/>
              <a:t> </a:t>
            </a:r>
            <a:r>
              <a:rPr lang="en-US" dirty="0" err="1" smtClean="0"/>
              <a:t>tendenca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shmangies</a:t>
            </a:r>
            <a:r>
              <a:rPr lang="en-US" dirty="0" smtClean="0"/>
              <a:t> </a:t>
            </a:r>
            <a:r>
              <a:rPr lang="en-US" dirty="0" err="1" smtClean="0"/>
              <a:t>nga</a:t>
            </a:r>
            <a:r>
              <a:rPr lang="en-US" dirty="0" smtClean="0"/>
              <a:t> </a:t>
            </a:r>
            <a:r>
              <a:rPr lang="en-US" dirty="0" err="1" smtClean="0"/>
              <a:t>realiteti</a:t>
            </a:r>
            <a:r>
              <a:rPr lang="en-US" dirty="0" smtClean="0"/>
              <a:t>. </a:t>
            </a:r>
            <a:r>
              <a:rPr lang="en-US" dirty="0" err="1" smtClean="0"/>
              <a:t>Idealizimi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arritjeve</a:t>
            </a:r>
            <a:r>
              <a:rPr lang="en-US" dirty="0" smtClean="0"/>
              <a:t> </a:t>
            </a:r>
            <a:r>
              <a:rPr lang="en-US" dirty="0" err="1" smtClean="0"/>
              <a:t>historike</a:t>
            </a:r>
            <a:r>
              <a:rPr lang="en-US" dirty="0" smtClean="0"/>
              <a:t> </a:t>
            </a:r>
            <a:r>
              <a:rPr lang="en-US" dirty="0" err="1" smtClean="0"/>
              <a:t>dhe</a:t>
            </a:r>
            <a:r>
              <a:rPr lang="en-US" dirty="0" smtClean="0"/>
              <a:t> </a:t>
            </a:r>
            <a:r>
              <a:rPr lang="en-US" dirty="0" err="1" smtClean="0"/>
              <a:t>injorimi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disfatave</a:t>
            </a:r>
            <a:r>
              <a:rPr lang="en-US" dirty="0" smtClean="0"/>
              <a:t>, </a:t>
            </a:r>
            <a:r>
              <a:rPr lang="en-US" dirty="0" err="1" smtClean="0"/>
              <a:t>që</a:t>
            </a:r>
            <a:r>
              <a:rPr lang="en-US" dirty="0" smtClean="0"/>
              <a:t> </a:t>
            </a:r>
            <a:r>
              <a:rPr lang="en-US" dirty="0" err="1" smtClean="0"/>
              <a:t>ishin</a:t>
            </a:r>
            <a:r>
              <a:rPr lang="en-US" dirty="0" smtClean="0"/>
              <a:t> </a:t>
            </a:r>
            <a:r>
              <a:rPr lang="en-US" dirty="0" err="1" smtClean="0"/>
              <a:t>bashkudhëtare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këtyre</a:t>
            </a:r>
            <a:r>
              <a:rPr lang="en-US" dirty="0" smtClean="0"/>
              <a:t> </a:t>
            </a:r>
            <a:r>
              <a:rPr lang="en-US" dirty="0" err="1" smtClean="0"/>
              <a:t>arritjeve</a:t>
            </a:r>
            <a:r>
              <a:rPr lang="en-US" dirty="0" smtClean="0"/>
              <a:t>, u </a:t>
            </a:r>
            <a:r>
              <a:rPr lang="en-US" dirty="0" err="1" smtClean="0"/>
              <a:t>kthye</a:t>
            </a:r>
            <a:r>
              <a:rPr lang="en-US" dirty="0" smtClean="0"/>
              <a:t> </a:t>
            </a:r>
            <a:r>
              <a:rPr lang="en-US" dirty="0" err="1" smtClean="0"/>
              <a:t>në</a:t>
            </a:r>
            <a:r>
              <a:rPr lang="en-US" dirty="0" smtClean="0"/>
              <a:t> </a:t>
            </a:r>
            <a:r>
              <a:rPr lang="en-US" dirty="0" err="1" smtClean="0"/>
              <a:t>një</a:t>
            </a:r>
            <a:r>
              <a:rPr lang="en-US" dirty="0" smtClean="0"/>
              <a:t> </a:t>
            </a:r>
            <a:r>
              <a:rPr lang="en-US" dirty="0" err="1" smtClean="0"/>
              <a:t>dukuri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modës</a:t>
            </a:r>
            <a:r>
              <a:rPr lang="en-US" dirty="0" smtClean="0"/>
              <a:t>.</a:t>
            </a:r>
          </a:p>
          <a:p>
            <a:r>
              <a:rPr lang="en-US" dirty="0" smtClean="0"/>
              <a:t> </a:t>
            </a:r>
            <a:r>
              <a:rPr lang="en-US" dirty="0" err="1" smtClean="0"/>
              <a:t>Hapja</a:t>
            </a:r>
            <a:r>
              <a:rPr lang="en-US" dirty="0" smtClean="0"/>
              <a:t> me </a:t>
            </a:r>
            <a:r>
              <a:rPr lang="en-US" dirty="0" err="1" smtClean="0"/>
              <a:t>botën</a:t>
            </a:r>
            <a:r>
              <a:rPr lang="en-US" dirty="0" smtClean="0"/>
              <a:t>, </a:t>
            </a:r>
            <a:r>
              <a:rPr lang="en-US" dirty="0" err="1" smtClean="0"/>
              <a:t>vjelja</a:t>
            </a:r>
            <a:r>
              <a:rPr lang="en-US" dirty="0" smtClean="0"/>
              <a:t> e </a:t>
            </a:r>
            <a:r>
              <a:rPr lang="en-US" dirty="0" err="1" smtClean="0"/>
              <a:t>informacionit</a:t>
            </a:r>
            <a:r>
              <a:rPr lang="en-US" dirty="0" smtClean="0"/>
              <a:t> </a:t>
            </a:r>
            <a:r>
              <a:rPr lang="en-US" dirty="0" err="1" smtClean="0"/>
              <a:t>për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kaluarën</a:t>
            </a:r>
            <a:r>
              <a:rPr lang="en-US" dirty="0" smtClean="0"/>
              <a:t> e </a:t>
            </a:r>
            <a:r>
              <a:rPr lang="en-US" dirty="0" err="1" smtClean="0"/>
              <a:t>kombit</a:t>
            </a:r>
            <a:r>
              <a:rPr lang="en-US" dirty="0" smtClean="0"/>
              <a:t> </a:t>
            </a:r>
            <a:r>
              <a:rPr lang="en-US" dirty="0" err="1" smtClean="0"/>
              <a:t>tonë</a:t>
            </a:r>
            <a:r>
              <a:rPr lang="en-US" dirty="0" smtClean="0"/>
              <a:t>, </a:t>
            </a:r>
            <a:r>
              <a:rPr lang="en-US" dirty="0" err="1" smtClean="0"/>
              <a:t>patjetër</a:t>
            </a:r>
            <a:r>
              <a:rPr lang="en-US" dirty="0" smtClean="0"/>
              <a:t> do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realizojë</a:t>
            </a:r>
            <a:r>
              <a:rPr lang="en-US" dirty="0" smtClean="0"/>
              <a:t> </a:t>
            </a:r>
            <a:r>
              <a:rPr lang="en-US" dirty="0" err="1" smtClean="0"/>
              <a:t>inerpretim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qartë</a:t>
            </a:r>
            <a:r>
              <a:rPr lang="en-US" dirty="0" smtClean="0"/>
              <a:t> </a:t>
            </a:r>
            <a:r>
              <a:rPr lang="en-US" dirty="0" err="1" smtClean="0"/>
              <a:t>dhe</a:t>
            </a:r>
            <a:r>
              <a:rPr lang="en-US" dirty="0" smtClean="0"/>
              <a:t> </a:t>
            </a:r>
            <a:r>
              <a:rPr lang="en-US" dirty="0" err="1" smtClean="0"/>
              <a:t>jo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idealizuar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trashëgimisë</a:t>
            </a:r>
            <a:r>
              <a:rPr lang="en-US" dirty="0" smtClean="0"/>
              <a:t> </a:t>
            </a:r>
            <a:r>
              <a:rPr lang="en-US" dirty="0" err="1" smtClean="0"/>
              <a:t>historike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popullit</a:t>
            </a:r>
            <a:r>
              <a:rPr lang="en-US" dirty="0" smtClean="0"/>
              <a:t> </a:t>
            </a:r>
            <a:r>
              <a:rPr lang="en-US" dirty="0" err="1" smtClean="0"/>
              <a:t>tonë</a:t>
            </a:r>
            <a:r>
              <a:rPr lang="en-US" dirty="0" smtClean="0"/>
              <a:t>. Ne </a:t>
            </a:r>
            <a:r>
              <a:rPr lang="en-US" dirty="0" err="1" smtClean="0"/>
              <a:t>edhe</a:t>
            </a:r>
            <a:r>
              <a:rPr lang="en-US" dirty="0" smtClean="0"/>
              <a:t> sot </a:t>
            </a:r>
            <a:r>
              <a:rPr lang="en-US" dirty="0" err="1" smtClean="0"/>
              <a:t>ashtu</a:t>
            </a:r>
            <a:r>
              <a:rPr lang="en-US" dirty="0" smtClean="0"/>
              <a:t> </a:t>
            </a:r>
            <a:r>
              <a:rPr lang="en-US" dirty="0" err="1" smtClean="0"/>
              <a:t>si</a:t>
            </a:r>
            <a:r>
              <a:rPr lang="en-US" dirty="0" smtClean="0"/>
              <a:t> </a:t>
            </a:r>
            <a:r>
              <a:rPr lang="en-US" dirty="0" err="1" smtClean="0"/>
              <a:t>dikur</a:t>
            </a:r>
            <a:r>
              <a:rPr lang="en-US" dirty="0" smtClean="0"/>
              <a:t>, </a:t>
            </a:r>
            <a:r>
              <a:rPr lang="en-US" dirty="0" err="1" smtClean="0"/>
              <a:t>vjelim</a:t>
            </a:r>
            <a:r>
              <a:rPr lang="en-US" dirty="0" smtClean="0"/>
              <a:t> </a:t>
            </a:r>
            <a:r>
              <a:rPr lang="en-US" dirty="0" err="1" smtClean="0"/>
              <a:t>vazhdimisht</a:t>
            </a:r>
            <a:r>
              <a:rPr lang="en-US" dirty="0" smtClean="0"/>
              <a:t> </a:t>
            </a:r>
            <a:r>
              <a:rPr lang="en-US" dirty="0" err="1" smtClean="0"/>
              <a:t>arritjet</a:t>
            </a:r>
            <a:r>
              <a:rPr lang="en-US" dirty="0" smtClean="0"/>
              <a:t> </a:t>
            </a:r>
            <a:r>
              <a:rPr lang="en-US" dirty="0" err="1" smtClean="0"/>
              <a:t>dhe</a:t>
            </a:r>
            <a:r>
              <a:rPr lang="en-US" dirty="0" smtClean="0"/>
              <a:t> </a:t>
            </a:r>
            <a:r>
              <a:rPr lang="en-US" dirty="0" err="1" smtClean="0"/>
              <a:t>realizimet</a:t>
            </a:r>
            <a:r>
              <a:rPr lang="en-US" dirty="0" smtClean="0"/>
              <a:t>, </a:t>
            </a:r>
            <a:r>
              <a:rPr lang="en-US" dirty="0" err="1" smtClean="0"/>
              <a:t>që</a:t>
            </a:r>
            <a:r>
              <a:rPr lang="en-US" dirty="0" smtClean="0"/>
              <a:t> </a:t>
            </a:r>
            <a:r>
              <a:rPr lang="en-US" dirty="0" err="1" smtClean="0"/>
              <a:t>zotërojnë</a:t>
            </a:r>
            <a:r>
              <a:rPr lang="en-US" dirty="0" smtClean="0"/>
              <a:t> </a:t>
            </a:r>
            <a:r>
              <a:rPr lang="en-US" dirty="0" err="1" smtClean="0"/>
              <a:t>popujt</a:t>
            </a:r>
            <a:r>
              <a:rPr lang="en-US" dirty="0" smtClean="0"/>
              <a:t> e </a:t>
            </a:r>
            <a:r>
              <a:rPr lang="en-US" dirty="0" err="1" smtClean="0"/>
              <a:t>tjerë</a:t>
            </a:r>
            <a:r>
              <a:rPr lang="en-US" dirty="0" smtClean="0"/>
              <a:t>. </a:t>
            </a:r>
            <a:r>
              <a:rPr lang="en-US" dirty="0" err="1" smtClean="0"/>
              <a:t>Kjo</a:t>
            </a:r>
            <a:r>
              <a:rPr lang="en-US" dirty="0" smtClean="0"/>
              <a:t>, </a:t>
            </a:r>
            <a:r>
              <a:rPr lang="en-US" dirty="0" err="1" smtClean="0"/>
              <a:t>për</a:t>
            </a:r>
            <a:r>
              <a:rPr lang="en-US" dirty="0" smtClean="0"/>
              <a:t> </a:t>
            </a:r>
            <a:r>
              <a:rPr lang="en-US" dirty="0" err="1" smtClean="0"/>
              <a:t>arsyen</a:t>
            </a:r>
            <a:r>
              <a:rPr lang="en-US" dirty="0" smtClean="0"/>
              <a:t> e </a:t>
            </a:r>
            <a:r>
              <a:rPr lang="en-US" dirty="0" err="1" smtClean="0"/>
              <a:t>thjeshtë</a:t>
            </a:r>
            <a:r>
              <a:rPr lang="en-US" dirty="0" smtClean="0"/>
              <a:t>, se </a:t>
            </a:r>
            <a:r>
              <a:rPr lang="en-US" dirty="0" err="1" smtClean="0"/>
              <a:t>ato</a:t>
            </a:r>
            <a:r>
              <a:rPr lang="en-US" dirty="0" smtClean="0"/>
              <a:t> </a:t>
            </a:r>
            <a:r>
              <a:rPr lang="en-US" dirty="0" err="1" smtClean="0"/>
              <a:t>që</a:t>
            </a:r>
            <a:r>
              <a:rPr lang="en-US" dirty="0" smtClean="0"/>
              <a:t> ne </a:t>
            </a:r>
            <a:r>
              <a:rPr lang="en-US" dirty="0" err="1" smtClean="0"/>
              <a:t>na</a:t>
            </a:r>
            <a:r>
              <a:rPr lang="en-US" dirty="0" smtClean="0"/>
              <a:t> </a:t>
            </a:r>
            <a:r>
              <a:rPr lang="en-US" dirty="0" err="1" smtClean="0"/>
              <a:t>mungojnë</a:t>
            </a:r>
            <a:r>
              <a:rPr lang="en-US" dirty="0" smtClean="0"/>
              <a:t> </a:t>
            </a:r>
            <a:r>
              <a:rPr lang="en-US" dirty="0" err="1" smtClean="0"/>
              <a:t>akoma</a:t>
            </a:r>
            <a:r>
              <a:rPr lang="en-US" dirty="0" smtClean="0"/>
              <a:t>,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tjerët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kanë</a:t>
            </a:r>
            <a:r>
              <a:rPr lang="en-US" dirty="0" smtClean="0"/>
              <a:t> </a:t>
            </a:r>
            <a:r>
              <a:rPr lang="en-US" dirty="0" err="1" smtClean="0"/>
              <a:t>siguruar</a:t>
            </a:r>
            <a:r>
              <a:rPr lang="en-US" dirty="0" smtClean="0"/>
              <a:t> </a:t>
            </a:r>
            <a:r>
              <a:rPr lang="en-US" dirty="0" err="1" smtClean="0"/>
              <a:t>më</a:t>
            </a:r>
            <a:r>
              <a:rPr lang="en-US" dirty="0" smtClean="0"/>
              <a:t> </a:t>
            </a:r>
            <a:r>
              <a:rPr lang="en-US" dirty="0" err="1" smtClean="0"/>
              <a:t>parë</a:t>
            </a:r>
            <a:r>
              <a:rPr lang="en-US" dirty="0" smtClean="0"/>
              <a:t>. </a:t>
            </a:r>
            <a:r>
              <a:rPr lang="en-US" dirty="0" err="1" smtClean="0"/>
              <a:t>Nuk</a:t>
            </a:r>
            <a:r>
              <a:rPr lang="en-US" dirty="0" smtClean="0"/>
              <a:t> do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ishte</a:t>
            </a:r>
            <a:r>
              <a:rPr lang="en-US" dirty="0" smtClean="0"/>
              <a:t> </a:t>
            </a:r>
            <a:r>
              <a:rPr lang="en-US" dirty="0" err="1" smtClean="0"/>
              <a:t>efikase</a:t>
            </a:r>
            <a:r>
              <a:rPr lang="en-US" dirty="0" smtClean="0"/>
              <a:t> </a:t>
            </a:r>
            <a:r>
              <a:rPr lang="en-US" dirty="0" err="1" smtClean="0"/>
              <a:t>që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prisnim</a:t>
            </a:r>
            <a:r>
              <a:rPr lang="en-US" dirty="0" smtClean="0"/>
              <a:t> </a:t>
            </a:r>
            <a:r>
              <a:rPr lang="en-US" dirty="0" err="1" smtClean="0"/>
              <a:t>sa</a:t>
            </a:r>
            <a:r>
              <a:rPr lang="en-US" dirty="0" smtClean="0"/>
              <a:t> </a:t>
            </a:r>
            <a:r>
              <a:rPr lang="en-US" dirty="0" err="1" smtClean="0"/>
              <a:t>t`i</a:t>
            </a:r>
            <a:r>
              <a:rPr lang="en-US" dirty="0" smtClean="0"/>
              <a:t> </a:t>
            </a:r>
            <a:r>
              <a:rPr lang="en-US" dirty="0" err="1" smtClean="0"/>
              <a:t>rizbulonim</a:t>
            </a:r>
            <a:r>
              <a:rPr lang="en-US" dirty="0" smtClean="0"/>
              <a:t> </a:t>
            </a:r>
            <a:r>
              <a:rPr lang="en-US" dirty="0" err="1" smtClean="0"/>
              <a:t>njohuritë</a:t>
            </a:r>
            <a:r>
              <a:rPr lang="en-US" dirty="0" smtClean="0"/>
              <a:t> </a:t>
            </a:r>
            <a:r>
              <a:rPr lang="en-US" dirty="0" err="1" smtClean="0"/>
              <a:t>shkencore</a:t>
            </a:r>
            <a:r>
              <a:rPr lang="en-US" dirty="0" smtClean="0"/>
              <a:t>, </a:t>
            </a:r>
            <a:r>
              <a:rPr lang="en-US" dirty="0" err="1" smtClean="0"/>
              <a:t>apo</a:t>
            </a:r>
            <a:r>
              <a:rPr lang="en-US" dirty="0" smtClean="0"/>
              <a:t> </a:t>
            </a:r>
            <a:r>
              <a:rPr lang="en-US" dirty="0" err="1" smtClean="0"/>
              <a:t>t`i</a:t>
            </a:r>
            <a:r>
              <a:rPr lang="en-US" dirty="0" smtClean="0"/>
              <a:t> </a:t>
            </a:r>
            <a:r>
              <a:rPr lang="en-US" dirty="0" err="1" smtClean="0"/>
              <a:t>rishpiknim</a:t>
            </a:r>
            <a:r>
              <a:rPr lang="en-US" dirty="0" smtClean="0"/>
              <a:t> </a:t>
            </a:r>
            <a:r>
              <a:rPr lang="en-US" dirty="0" err="1" smtClean="0"/>
              <a:t>nga</a:t>
            </a:r>
            <a:r>
              <a:rPr lang="en-US" dirty="0" smtClean="0"/>
              <a:t> e </a:t>
            </a:r>
            <a:r>
              <a:rPr lang="en-US" dirty="0" err="1" smtClean="0"/>
              <a:t>para</a:t>
            </a:r>
            <a:r>
              <a:rPr lang="en-US" dirty="0" smtClean="0"/>
              <a:t> </a:t>
            </a:r>
            <a:r>
              <a:rPr lang="en-US" dirty="0" err="1" smtClean="0"/>
              <a:t>njohuritë</a:t>
            </a:r>
            <a:r>
              <a:rPr lang="en-US" dirty="0" smtClean="0"/>
              <a:t> </a:t>
            </a:r>
            <a:r>
              <a:rPr lang="en-US" dirty="0" err="1" smtClean="0"/>
              <a:t>teknike</a:t>
            </a:r>
            <a:r>
              <a:rPr lang="en-US" dirty="0" smtClean="0"/>
              <a:t>. </a:t>
            </a:r>
          </a:p>
          <a:p>
            <a:endParaRPr lang="en-US" dirty="0" smtClean="0"/>
          </a:p>
          <a:p>
            <a:r>
              <a:rPr lang="en-US" dirty="0" err="1" smtClean="0"/>
              <a:t>Arritjet</a:t>
            </a:r>
            <a:r>
              <a:rPr lang="en-US" dirty="0" smtClean="0"/>
              <a:t> </a:t>
            </a:r>
            <a:r>
              <a:rPr lang="en-US" dirty="0" err="1" smtClean="0"/>
              <a:t>shoqërore</a:t>
            </a:r>
            <a:r>
              <a:rPr lang="en-US" dirty="0" smtClean="0"/>
              <a:t>, </a:t>
            </a:r>
            <a:r>
              <a:rPr lang="en-US" dirty="0" err="1" smtClean="0"/>
              <a:t>janë</a:t>
            </a:r>
            <a:r>
              <a:rPr lang="en-US" dirty="0" smtClean="0"/>
              <a:t> </a:t>
            </a:r>
            <a:r>
              <a:rPr lang="en-US" dirty="0" err="1" smtClean="0"/>
              <a:t>një</a:t>
            </a:r>
            <a:r>
              <a:rPr lang="en-US" dirty="0" smtClean="0"/>
              <a:t> </a:t>
            </a:r>
            <a:r>
              <a:rPr lang="en-US" dirty="0" err="1" smtClean="0"/>
              <a:t>fushë</a:t>
            </a:r>
            <a:r>
              <a:rPr lang="en-US" dirty="0" smtClean="0"/>
              <a:t> </a:t>
            </a:r>
            <a:r>
              <a:rPr lang="en-US" dirty="0" err="1" smtClean="0"/>
              <a:t>tjetër</a:t>
            </a:r>
            <a:r>
              <a:rPr lang="en-US" dirty="0" smtClean="0"/>
              <a:t> </a:t>
            </a:r>
            <a:r>
              <a:rPr lang="en-US" dirty="0" err="1" smtClean="0"/>
              <a:t>ku</a:t>
            </a:r>
            <a:r>
              <a:rPr lang="en-US" dirty="0" smtClean="0"/>
              <a:t> ne </a:t>
            </a:r>
            <a:r>
              <a:rPr lang="en-US" dirty="0" err="1" smtClean="0"/>
              <a:t>përzgjedhim</a:t>
            </a:r>
            <a:r>
              <a:rPr lang="en-US" dirty="0" smtClean="0"/>
              <a:t> </a:t>
            </a:r>
            <a:r>
              <a:rPr lang="en-US" dirty="0" err="1" smtClean="0"/>
              <a:t>nga</a:t>
            </a:r>
            <a:r>
              <a:rPr lang="en-US" dirty="0" smtClean="0"/>
              <a:t> </a:t>
            </a:r>
            <a:r>
              <a:rPr lang="en-US" dirty="0" err="1" smtClean="0"/>
              <a:t>vlerat</a:t>
            </a:r>
            <a:r>
              <a:rPr lang="en-US" dirty="0" smtClean="0"/>
              <a:t> </a:t>
            </a:r>
            <a:r>
              <a:rPr lang="en-US" dirty="0" err="1" smtClean="0"/>
              <a:t>bashkëkohore</a:t>
            </a:r>
            <a:r>
              <a:rPr lang="en-US" dirty="0" smtClean="0"/>
              <a:t>. </a:t>
            </a:r>
            <a:r>
              <a:rPr lang="en-US" dirty="0" err="1" smtClean="0"/>
              <a:t>Dikur</a:t>
            </a:r>
            <a:r>
              <a:rPr lang="en-US" dirty="0" smtClean="0"/>
              <a:t> ne </a:t>
            </a:r>
            <a:r>
              <a:rPr lang="en-US" dirty="0" err="1" smtClean="0"/>
              <a:t>përvetësuam</a:t>
            </a:r>
            <a:r>
              <a:rPr lang="en-US" dirty="0" smtClean="0"/>
              <a:t> </a:t>
            </a:r>
            <a:r>
              <a:rPr lang="en-US" dirty="0" err="1" smtClean="0"/>
              <a:t>marksizmin</a:t>
            </a:r>
            <a:r>
              <a:rPr lang="en-US" dirty="0" smtClean="0"/>
              <a:t>. </a:t>
            </a:r>
            <a:r>
              <a:rPr lang="en-US" dirty="0" err="1" smtClean="0"/>
              <a:t>Shumë</a:t>
            </a:r>
            <a:r>
              <a:rPr lang="en-US" dirty="0" smtClean="0"/>
              <a:t> </a:t>
            </a:r>
            <a:r>
              <a:rPr lang="en-US" dirty="0" err="1" smtClean="0"/>
              <a:t>popuj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tjerë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dobët</a:t>
            </a:r>
            <a:r>
              <a:rPr lang="en-US" dirty="0" smtClean="0"/>
              <a:t> </a:t>
            </a:r>
            <a:r>
              <a:rPr lang="en-US" dirty="0" err="1" smtClean="0"/>
              <a:t>ekonomikisht</a:t>
            </a:r>
            <a:r>
              <a:rPr lang="en-US" dirty="0" smtClean="0"/>
              <a:t> e </a:t>
            </a:r>
            <a:r>
              <a:rPr lang="en-US" dirty="0" err="1" smtClean="0"/>
              <a:t>përvetësuan</a:t>
            </a:r>
            <a:r>
              <a:rPr lang="en-US" dirty="0" smtClean="0"/>
              <a:t> </a:t>
            </a:r>
            <a:r>
              <a:rPr lang="en-US" dirty="0" err="1" smtClean="0"/>
              <a:t>këtë</a:t>
            </a:r>
            <a:r>
              <a:rPr lang="en-US" dirty="0" smtClean="0"/>
              <a:t> </a:t>
            </a:r>
            <a:r>
              <a:rPr lang="en-US" dirty="0" err="1" smtClean="0"/>
              <a:t>vlerë</a:t>
            </a:r>
            <a:r>
              <a:rPr lang="en-US" dirty="0" smtClean="0"/>
              <a:t> </a:t>
            </a:r>
            <a:r>
              <a:rPr lang="en-US" dirty="0" err="1" smtClean="0"/>
              <a:t>evropiane</a:t>
            </a:r>
            <a:r>
              <a:rPr lang="en-US" dirty="0" smtClean="0"/>
              <a:t>. </a:t>
            </a:r>
            <a:r>
              <a:rPr lang="en-US" dirty="0" err="1" smtClean="0"/>
              <a:t>Kur</a:t>
            </a:r>
            <a:r>
              <a:rPr lang="en-US" dirty="0" smtClean="0"/>
              <a:t> u </a:t>
            </a:r>
            <a:r>
              <a:rPr lang="en-US" dirty="0" err="1" smtClean="0"/>
              <a:t>vërejt</a:t>
            </a:r>
            <a:r>
              <a:rPr lang="en-US" dirty="0" smtClean="0"/>
              <a:t> </a:t>
            </a:r>
            <a:r>
              <a:rPr lang="en-US" dirty="0" err="1" smtClean="0"/>
              <a:t>qartë</a:t>
            </a:r>
            <a:r>
              <a:rPr lang="en-US" dirty="0" smtClean="0"/>
              <a:t> se e </a:t>
            </a:r>
            <a:r>
              <a:rPr lang="en-US" dirty="0" err="1" smtClean="0"/>
              <a:t>vetme</a:t>
            </a:r>
            <a:r>
              <a:rPr lang="en-US" dirty="0" smtClean="0"/>
              <a:t> </a:t>
            </a:r>
            <a:r>
              <a:rPr lang="en-US" dirty="0" err="1" smtClean="0"/>
              <a:t>kjo</a:t>
            </a:r>
            <a:r>
              <a:rPr lang="en-US" dirty="0" smtClean="0"/>
              <a:t> </a:t>
            </a:r>
            <a:r>
              <a:rPr lang="en-US" dirty="0" err="1" smtClean="0"/>
              <a:t>teori</a:t>
            </a:r>
            <a:r>
              <a:rPr lang="en-US" dirty="0" smtClean="0"/>
              <a:t> </a:t>
            </a:r>
            <a:r>
              <a:rPr lang="en-US" dirty="0" err="1" smtClean="0"/>
              <a:t>nuk</a:t>
            </a:r>
            <a:r>
              <a:rPr lang="en-US" dirty="0" smtClean="0"/>
              <a:t> </a:t>
            </a:r>
            <a:r>
              <a:rPr lang="en-US" dirty="0" err="1" smtClean="0"/>
              <a:t>realizonte</a:t>
            </a:r>
            <a:r>
              <a:rPr lang="en-US" dirty="0" smtClean="0"/>
              <a:t> dot </a:t>
            </a:r>
            <a:r>
              <a:rPr lang="en-US" dirty="0" err="1" smtClean="0"/>
              <a:t>përparimin</a:t>
            </a:r>
            <a:r>
              <a:rPr lang="en-US" dirty="0" smtClean="0"/>
              <a:t> e </a:t>
            </a:r>
            <a:r>
              <a:rPr lang="en-US" dirty="0" err="1" smtClean="0"/>
              <a:t>pritur</a:t>
            </a:r>
            <a:r>
              <a:rPr lang="en-US" dirty="0" smtClean="0"/>
              <a:t>, u </a:t>
            </a:r>
            <a:r>
              <a:rPr lang="en-US" dirty="0" err="1" smtClean="0"/>
              <a:t>mënjanua</a:t>
            </a:r>
            <a:r>
              <a:rPr lang="en-US" dirty="0" smtClean="0"/>
              <a:t>. </a:t>
            </a:r>
          </a:p>
          <a:p>
            <a:r>
              <a:rPr lang="en-US" dirty="0" err="1" smtClean="0"/>
              <a:t>Metoda</a:t>
            </a:r>
            <a:r>
              <a:rPr lang="en-US" dirty="0" smtClean="0"/>
              <a:t> </a:t>
            </a:r>
            <a:r>
              <a:rPr lang="en-US" dirty="0" err="1" smtClean="0"/>
              <a:t>bashkëkohore</a:t>
            </a:r>
            <a:r>
              <a:rPr lang="en-US" dirty="0" smtClean="0"/>
              <a:t> e </a:t>
            </a:r>
            <a:r>
              <a:rPr lang="en-US" dirty="0" err="1" smtClean="0"/>
              <a:t>përvetësimit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ideologjive</a:t>
            </a:r>
            <a:r>
              <a:rPr lang="en-US" dirty="0" smtClean="0"/>
              <a:t> sot, </a:t>
            </a:r>
            <a:r>
              <a:rPr lang="en-US" dirty="0" err="1" smtClean="0"/>
              <a:t>nuk</a:t>
            </a:r>
            <a:r>
              <a:rPr lang="en-US" dirty="0" smtClean="0"/>
              <a:t> </a:t>
            </a:r>
            <a:r>
              <a:rPr lang="en-US" dirty="0" err="1" smtClean="0"/>
              <a:t>është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mbështetim</a:t>
            </a:r>
            <a:r>
              <a:rPr lang="en-US" dirty="0" smtClean="0"/>
              <a:t> </a:t>
            </a:r>
            <a:r>
              <a:rPr lang="en-US" dirty="0" err="1" smtClean="0"/>
              <a:t>njerën</a:t>
            </a:r>
            <a:r>
              <a:rPr lang="en-US" dirty="0" smtClean="0"/>
              <a:t> </a:t>
            </a:r>
            <a:r>
              <a:rPr lang="en-US" dirty="0" err="1" smtClean="0"/>
              <a:t>apo</a:t>
            </a:r>
            <a:r>
              <a:rPr lang="en-US" dirty="0" smtClean="0"/>
              <a:t> </a:t>
            </a:r>
            <a:r>
              <a:rPr lang="en-US" dirty="0" err="1" smtClean="0"/>
              <a:t>tjetrën</a:t>
            </a:r>
            <a:r>
              <a:rPr lang="en-US" dirty="0" smtClean="0"/>
              <a:t> </a:t>
            </a:r>
            <a:r>
              <a:rPr lang="en-US" dirty="0" err="1" smtClean="0"/>
              <a:t>filozofi</a:t>
            </a:r>
            <a:r>
              <a:rPr lang="en-US" dirty="0" smtClean="0"/>
              <a:t>, me </a:t>
            </a:r>
            <a:r>
              <a:rPr lang="en-US" dirty="0" err="1" smtClean="0"/>
              <a:t>kujdesin</a:t>
            </a:r>
            <a:r>
              <a:rPr lang="en-US" dirty="0" smtClean="0"/>
              <a:t> e </a:t>
            </a:r>
            <a:r>
              <a:rPr lang="en-US" dirty="0" err="1" smtClean="0"/>
              <a:t>tepruar</a:t>
            </a:r>
            <a:r>
              <a:rPr lang="en-US" dirty="0" smtClean="0"/>
              <a:t> se </a:t>
            </a:r>
            <a:r>
              <a:rPr lang="en-US" dirty="0" err="1" smtClean="0"/>
              <a:t>mos</a:t>
            </a:r>
            <a:r>
              <a:rPr lang="en-US" dirty="0" smtClean="0"/>
              <a:t> </a:t>
            </a:r>
            <a:r>
              <a:rPr lang="en-US" dirty="0" err="1" smtClean="0"/>
              <a:t>tradhëtojmë</a:t>
            </a:r>
            <a:r>
              <a:rPr lang="en-US" dirty="0" smtClean="0"/>
              <a:t> </a:t>
            </a:r>
            <a:r>
              <a:rPr lang="en-US" dirty="0" err="1" smtClean="0"/>
              <a:t>teoricienin</a:t>
            </a:r>
            <a:r>
              <a:rPr lang="en-US" dirty="0" smtClean="0"/>
              <a:t> </a:t>
            </a:r>
            <a:r>
              <a:rPr lang="en-US" dirty="0" err="1" smtClean="0"/>
              <a:t>dhe</a:t>
            </a:r>
            <a:r>
              <a:rPr lang="en-US" dirty="0" smtClean="0"/>
              <a:t> </a:t>
            </a:r>
            <a:r>
              <a:rPr lang="en-US" dirty="0" err="1" smtClean="0"/>
              <a:t>idealet</a:t>
            </a:r>
            <a:r>
              <a:rPr lang="en-US" dirty="0" smtClean="0"/>
              <a:t> e </a:t>
            </a:r>
            <a:r>
              <a:rPr lang="en-US" dirty="0" err="1" smtClean="0"/>
              <a:t>tij</a:t>
            </a:r>
            <a:r>
              <a:rPr lang="en-US" dirty="0" smtClean="0"/>
              <a:t>.</a:t>
            </a:r>
          </a:p>
          <a:p>
            <a:r>
              <a:rPr lang="en-US" dirty="0" smtClean="0"/>
              <a:t> </a:t>
            </a:r>
            <a:r>
              <a:rPr lang="en-US" dirty="0" err="1" smtClean="0"/>
              <a:t>Ideali</a:t>
            </a:r>
            <a:r>
              <a:rPr lang="en-US" dirty="0" smtClean="0"/>
              <a:t> </a:t>
            </a:r>
            <a:r>
              <a:rPr lang="en-US" dirty="0" err="1" smtClean="0"/>
              <a:t>më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fuqishëm</a:t>
            </a:r>
            <a:r>
              <a:rPr lang="en-US" dirty="0" smtClean="0"/>
              <a:t> </a:t>
            </a:r>
            <a:r>
              <a:rPr lang="en-US" dirty="0" err="1" smtClean="0"/>
              <a:t>është</a:t>
            </a:r>
            <a:r>
              <a:rPr lang="en-US" dirty="0" smtClean="0"/>
              <a:t> </a:t>
            </a:r>
            <a:r>
              <a:rPr lang="en-US" dirty="0" err="1" smtClean="0"/>
              <a:t>përparimi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kombit</a:t>
            </a:r>
            <a:r>
              <a:rPr lang="en-US" dirty="0" smtClean="0"/>
              <a:t> </a:t>
            </a:r>
            <a:r>
              <a:rPr lang="en-US" dirty="0" err="1" smtClean="0"/>
              <a:t>dhe</a:t>
            </a:r>
            <a:r>
              <a:rPr lang="en-US" dirty="0" smtClean="0"/>
              <a:t> </a:t>
            </a:r>
            <a:r>
              <a:rPr lang="en-US" dirty="0" err="1" smtClean="0"/>
              <a:t>rritja</a:t>
            </a:r>
            <a:r>
              <a:rPr lang="en-US" dirty="0" smtClean="0"/>
              <a:t> e </a:t>
            </a:r>
            <a:r>
              <a:rPr lang="en-US" dirty="0" err="1" smtClean="0"/>
              <a:t>mirqenies</a:t>
            </a:r>
            <a:r>
              <a:rPr lang="en-US" dirty="0" smtClean="0"/>
              <a:t> </a:t>
            </a:r>
            <a:r>
              <a:rPr lang="en-US" dirty="0" err="1" smtClean="0"/>
              <a:t>së</a:t>
            </a:r>
            <a:r>
              <a:rPr lang="en-US" dirty="0" smtClean="0"/>
              <a:t> </a:t>
            </a:r>
            <a:r>
              <a:rPr lang="en-US" dirty="0" err="1" smtClean="0"/>
              <a:t>njerëzve</a:t>
            </a:r>
            <a:r>
              <a:rPr lang="en-US" dirty="0" smtClean="0"/>
              <a:t>. </a:t>
            </a:r>
            <a:r>
              <a:rPr lang="en-US" dirty="0" err="1" smtClean="0"/>
              <a:t>Ky</a:t>
            </a:r>
            <a:r>
              <a:rPr lang="en-US" dirty="0" smtClean="0"/>
              <a:t> ideal </a:t>
            </a:r>
            <a:r>
              <a:rPr lang="en-US" dirty="0" err="1" smtClean="0"/>
              <a:t>nuk</a:t>
            </a:r>
            <a:r>
              <a:rPr lang="en-US" dirty="0" smtClean="0"/>
              <a:t> </a:t>
            </a:r>
            <a:r>
              <a:rPr lang="en-US" dirty="0" err="1" smtClean="0"/>
              <a:t>duhet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tradhëtohet</a:t>
            </a:r>
            <a:r>
              <a:rPr lang="en-US" dirty="0" smtClean="0"/>
              <a:t>.  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rek">
  <a:themeElements>
    <a:clrScheme name="Trek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Trek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Trek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396</TotalTime>
  <Words>2621</Words>
  <Application>Microsoft Office PowerPoint</Application>
  <PresentationFormat>On-screen Show (4:3)</PresentationFormat>
  <Paragraphs>95</Paragraphs>
  <Slides>16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Trek</vt:lpstr>
      <vt:lpstr>              PREZANTIM PER TEMEN:          EARRITJE DHE PROBLEME TE              ARSIMIT SHQIPTAR                      PUNOI: LLAZAR SYZIU 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</vt:vector>
  </TitlesOfParts>
  <Company>Ministria e Arsimit dhe Shkencës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EVIDENTIMI I MOSMARRËVESHJEVE QË LINDIN GJATË JETËS SË NXËNËSVE NË SHKOLLËN E MESME</dc:title>
  <dc:creator>ilir.kanini</dc:creator>
  <cp:lastModifiedBy>vladimir</cp:lastModifiedBy>
  <cp:revision>78</cp:revision>
  <dcterms:created xsi:type="dcterms:W3CDTF">2012-05-07T07:55:56Z</dcterms:created>
  <dcterms:modified xsi:type="dcterms:W3CDTF">2014-05-06T15:38:21Z</dcterms:modified>
</cp:coreProperties>
</file>